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1178" r:id="rId3"/>
    <p:sldId id="2589" r:id="rId4"/>
    <p:sldId id="1230" r:id="rId5"/>
    <p:sldId id="1217" r:id="rId6"/>
    <p:sldId id="2588" r:id="rId7"/>
    <p:sldId id="1214" r:id="rId8"/>
    <p:sldId id="2590" r:id="rId9"/>
    <p:sldId id="1148" r:id="rId10"/>
    <p:sldId id="1147" r:id="rId11"/>
    <p:sldId id="1226" r:id="rId12"/>
    <p:sldId id="2591" r:id="rId13"/>
    <p:sldId id="1187" r:id="rId14"/>
    <p:sldId id="1198" r:id="rId15"/>
    <p:sldId id="1189" r:id="rId16"/>
    <p:sldId id="1204" r:id="rId17"/>
    <p:sldId id="1200" r:id="rId18"/>
    <p:sldId id="1221" r:id="rId19"/>
    <p:sldId id="1195" r:id="rId20"/>
    <p:sldId id="1222" r:id="rId21"/>
    <p:sldId id="1193" r:id="rId22"/>
    <p:sldId id="1201" r:id="rId23"/>
    <p:sldId id="25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9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C5B82E-5926-46F6-96BC-E15E67724C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A1354-BF40-4B37-B83C-D0AA0CB41F4A}">
      <dgm:prSet custT="1"/>
      <dgm:spPr>
        <a:solidFill>
          <a:schemeClr val="accent1">
            <a:lumMod val="50000"/>
          </a:schemeClr>
        </a:solidFill>
      </dgm:spPr>
      <dgm:t>
        <a:bodyPr/>
        <a:lstStyle/>
        <a:p>
          <a:pPr algn="ctr"/>
          <a:r>
            <a:rPr lang="en-US" sz="2400" b="1" i="0" dirty="0">
              <a:latin typeface="Calibri" panose="020F0502020204030204" pitchFamily="34" charset="0"/>
              <a:cs typeface="Calibri" panose="020F0502020204030204" pitchFamily="34" charset="0"/>
            </a:rPr>
            <a:t>Relationship Management Cell</a:t>
          </a:r>
          <a:endParaRPr lang="en-US" sz="2400" b="1" dirty="0">
            <a:latin typeface="Calibri" panose="020F0502020204030204" pitchFamily="34" charset="0"/>
            <a:cs typeface="Calibri" panose="020F0502020204030204" pitchFamily="34" charset="0"/>
          </a:endParaRPr>
        </a:p>
      </dgm:t>
    </dgm:pt>
    <dgm:pt modelId="{8C8FF531-836B-4FCB-9769-25A00CAFDC94}" type="parTrans" cxnId="{8F26C2F9-9302-46C5-B9F0-72268A15A651}">
      <dgm:prSet/>
      <dgm:spPr/>
      <dgm:t>
        <a:bodyPr/>
        <a:lstStyle/>
        <a:p>
          <a:pPr algn="ctr"/>
          <a:endParaRPr lang="en-US" sz="2400" b="1">
            <a:latin typeface="Calibri" panose="020F0502020204030204" pitchFamily="34" charset="0"/>
            <a:cs typeface="Calibri" panose="020F0502020204030204" pitchFamily="34" charset="0"/>
          </a:endParaRPr>
        </a:p>
      </dgm:t>
    </dgm:pt>
    <dgm:pt modelId="{1790BD87-F61D-404D-84D1-48C1F37AFAC6}" type="sibTrans" cxnId="{8F26C2F9-9302-46C5-B9F0-72268A15A651}">
      <dgm:prSet/>
      <dgm:spPr/>
      <dgm:t>
        <a:bodyPr/>
        <a:lstStyle/>
        <a:p>
          <a:pPr algn="ctr"/>
          <a:endParaRPr lang="en-US" sz="2400" b="1">
            <a:latin typeface="Calibri" panose="020F0502020204030204" pitchFamily="34" charset="0"/>
            <a:cs typeface="Calibri" panose="020F0502020204030204" pitchFamily="34" charset="0"/>
          </a:endParaRPr>
        </a:p>
      </dgm:t>
    </dgm:pt>
    <dgm:pt modelId="{93D31765-3F6E-46A2-90C4-8603088F2753}" type="pres">
      <dgm:prSet presAssocID="{AAC5B82E-5926-46F6-96BC-E15E67724CA0}" presName="linear" presStyleCnt="0">
        <dgm:presLayoutVars>
          <dgm:animLvl val="lvl"/>
          <dgm:resizeHandles val="exact"/>
        </dgm:presLayoutVars>
      </dgm:prSet>
      <dgm:spPr/>
    </dgm:pt>
    <dgm:pt modelId="{5803ABDE-A560-4847-8342-FB174E036CAA}" type="pres">
      <dgm:prSet presAssocID="{EFDA1354-BF40-4B37-B83C-D0AA0CB41F4A}" presName="parentText" presStyleLbl="node1" presStyleIdx="0" presStyleCnt="1" custLinFactY="37203" custLinFactNeighborX="15486" custLinFactNeighborY="100000">
        <dgm:presLayoutVars>
          <dgm:chMax val="0"/>
          <dgm:bulletEnabled val="1"/>
        </dgm:presLayoutVars>
      </dgm:prSet>
      <dgm:spPr/>
    </dgm:pt>
  </dgm:ptLst>
  <dgm:cxnLst>
    <dgm:cxn modelId="{925B1F7A-0229-48AC-8ED5-ECCBD9FDF12A}" type="presOf" srcId="{AAC5B82E-5926-46F6-96BC-E15E67724CA0}" destId="{93D31765-3F6E-46A2-90C4-8603088F2753}" srcOrd="0" destOrd="0" presId="urn:microsoft.com/office/officeart/2005/8/layout/vList2"/>
    <dgm:cxn modelId="{3BAFF5C4-99B9-4DC2-BBF4-19785732DAF1}" type="presOf" srcId="{EFDA1354-BF40-4B37-B83C-D0AA0CB41F4A}" destId="{5803ABDE-A560-4847-8342-FB174E036CAA}" srcOrd="0" destOrd="0" presId="urn:microsoft.com/office/officeart/2005/8/layout/vList2"/>
    <dgm:cxn modelId="{8F26C2F9-9302-46C5-B9F0-72268A15A651}" srcId="{AAC5B82E-5926-46F6-96BC-E15E67724CA0}" destId="{EFDA1354-BF40-4B37-B83C-D0AA0CB41F4A}" srcOrd="0" destOrd="0" parTransId="{8C8FF531-836B-4FCB-9769-25A00CAFDC94}" sibTransId="{1790BD87-F61D-404D-84D1-48C1F37AFAC6}"/>
    <dgm:cxn modelId="{A8634FB2-7813-494D-B6D9-30255ABE3621}" type="presParOf" srcId="{93D31765-3F6E-46A2-90C4-8603088F2753}" destId="{5803ABDE-A560-4847-8342-FB174E036CAA}" srcOrd="0" destOrd="0" presId="urn:microsoft.com/office/officeart/2005/8/layout/vList2"/>
  </dgm:cxnLst>
  <dgm:bg>
    <a:solidFill>
      <a:schemeClr val="accent1">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6D8C5E-8E7D-495B-936F-0C6AA652A8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134227-4C61-4A54-AAC8-575F0C3C59BF}">
      <dgm:prSet custT="1"/>
      <dgm:spPr>
        <a:noFill/>
      </dgm:spPr>
      <dgm:t>
        <a:bodyPr/>
        <a:lstStyle/>
        <a:p>
          <a:pPr algn="l"/>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Workshops/ Seminars</a:t>
          </a:r>
          <a:r>
            <a:rPr lang="en-IN" sz="1600" kern="1200" dirty="0">
              <a:latin typeface="Calibri" panose="020F0502020204030204" pitchFamily="34" charset="0"/>
              <a:ea typeface="Cambria" panose="02040503050406030204" pitchFamily="18" charset="0"/>
              <a:cs typeface="Calibri" panose="020F0502020204030204" pitchFamily="34" charset="0"/>
            </a:rPr>
            <a:t>/ Events</a:t>
          </a:r>
          <a:endParaRPr lang="en-US" sz="1600" kern="1200" dirty="0">
            <a:latin typeface="Calibri" panose="020F0502020204030204" pitchFamily="34" charset="0"/>
            <a:cs typeface="Calibri" panose="020F0502020204030204" pitchFamily="34" charset="0"/>
          </a:endParaRPr>
        </a:p>
      </dgm:t>
    </dgm:pt>
    <dgm:pt modelId="{70EE3D4A-A3BC-4EA5-A84D-E06FC020E4CE}" type="parTrans" cxnId="{3FD407D7-A51C-4C7A-BB0F-5871ADDC95A3}">
      <dgm:prSet/>
      <dgm:spPr/>
      <dgm:t>
        <a:bodyPr/>
        <a:lstStyle/>
        <a:p>
          <a:endParaRPr lang="en-US"/>
        </a:p>
      </dgm:t>
    </dgm:pt>
    <dgm:pt modelId="{EBF82603-6E40-4819-ABDE-CF208C4B1A68}" type="sibTrans" cxnId="{3FD407D7-A51C-4C7A-BB0F-5871ADDC95A3}">
      <dgm:prSet/>
      <dgm:spPr/>
      <dgm:t>
        <a:bodyPr/>
        <a:lstStyle/>
        <a:p>
          <a:endParaRPr lang="en-US"/>
        </a:p>
      </dgm:t>
    </dgm:pt>
    <dgm:pt modelId="{7F7700AC-4672-4F20-940F-C94A31635426}" type="pres">
      <dgm:prSet presAssocID="{B76D8C5E-8E7D-495B-936F-0C6AA652A830}" presName="linear" presStyleCnt="0">
        <dgm:presLayoutVars>
          <dgm:animLvl val="lvl"/>
          <dgm:resizeHandles val="exact"/>
        </dgm:presLayoutVars>
      </dgm:prSet>
      <dgm:spPr/>
    </dgm:pt>
    <dgm:pt modelId="{04386598-D769-43B6-81E6-1D7F319ED4F1}" type="pres">
      <dgm:prSet presAssocID="{43134227-4C61-4A54-AAC8-575F0C3C59BF}" presName="parentText" presStyleLbl="node1" presStyleIdx="0" presStyleCnt="1" custLinFactNeighborX="-739" custLinFactNeighborY="14753">
        <dgm:presLayoutVars>
          <dgm:chMax val="0"/>
          <dgm:bulletEnabled val="1"/>
        </dgm:presLayoutVars>
      </dgm:prSet>
      <dgm:spPr/>
    </dgm:pt>
  </dgm:ptLst>
  <dgm:cxnLst>
    <dgm:cxn modelId="{3FD407D7-A51C-4C7A-BB0F-5871ADDC95A3}" srcId="{B76D8C5E-8E7D-495B-936F-0C6AA652A830}" destId="{43134227-4C61-4A54-AAC8-575F0C3C59BF}" srcOrd="0" destOrd="0" parTransId="{70EE3D4A-A3BC-4EA5-A84D-E06FC020E4CE}" sibTransId="{EBF82603-6E40-4819-ABDE-CF208C4B1A68}"/>
    <dgm:cxn modelId="{087052E9-7CA7-4EA5-83F3-E95EA13A16CA}" type="presOf" srcId="{B76D8C5E-8E7D-495B-936F-0C6AA652A830}" destId="{7F7700AC-4672-4F20-940F-C94A31635426}" srcOrd="0" destOrd="0" presId="urn:microsoft.com/office/officeart/2005/8/layout/vList2"/>
    <dgm:cxn modelId="{216431FE-26E1-4615-8434-7915764ABDE1}" type="presOf" srcId="{43134227-4C61-4A54-AAC8-575F0C3C59BF}" destId="{04386598-D769-43B6-81E6-1D7F319ED4F1}" srcOrd="0" destOrd="0" presId="urn:microsoft.com/office/officeart/2005/8/layout/vList2"/>
    <dgm:cxn modelId="{D1592E7F-4FD8-45FC-BA46-B92BBB051D6A}" type="presParOf" srcId="{7F7700AC-4672-4F20-940F-C94A31635426}" destId="{04386598-D769-43B6-81E6-1D7F319ED4F1}"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6D8C5E-8E7D-495B-936F-0C6AA652A8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134227-4C61-4A54-AAC8-575F0C3C59BF}">
      <dgm:prSet custT="1"/>
      <dgm:spPr>
        <a:noFill/>
      </dgm:spPr>
      <dgm:t>
        <a:bodyPr/>
        <a:lstStyle/>
        <a:p>
          <a:pPr algn="l"/>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ID Card Verification</a:t>
          </a:r>
          <a:endParaRPr lang="en-US"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endParaRPr>
        </a:p>
      </dgm:t>
    </dgm:pt>
    <dgm:pt modelId="{70EE3D4A-A3BC-4EA5-A84D-E06FC020E4CE}" type="parTrans" cxnId="{3FD407D7-A51C-4C7A-BB0F-5871ADDC95A3}">
      <dgm:prSet/>
      <dgm:spPr/>
      <dgm:t>
        <a:bodyPr/>
        <a:lstStyle/>
        <a:p>
          <a:endParaRPr lang="en-US"/>
        </a:p>
      </dgm:t>
    </dgm:pt>
    <dgm:pt modelId="{EBF82603-6E40-4819-ABDE-CF208C4B1A68}" type="sibTrans" cxnId="{3FD407D7-A51C-4C7A-BB0F-5871ADDC95A3}">
      <dgm:prSet/>
      <dgm:spPr/>
      <dgm:t>
        <a:bodyPr/>
        <a:lstStyle/>
        <a:p>
          <a:endParaRPr lang="en-US"/>
        </a:p>
      </dgm:t>
    </dgm:pt>
    <dgm:pt modelId="{7F7700AC-4672-4F20-940F-C94A31635426}" type="pres">
      <dgm:prSet presAssocID="{B76D8C5E-8E7D-495B-936F-0C6AA652A830}" presName="linear" presStyleCnt="0">
        <dgm:presLayoutVars>
          <dgm:animLvl val="lvl"/>
          <dgm:resizeHandles val="exact"/>
        </dgm:presLayoutVars>
      </dgm:prSet>
      <dgm:spPr/>
    </dgm:pt>
    <dgm:pt modelId="{04386598-D769-43B6-81E6-1D7F319ED4F1}" type="pres">
      <dgm:prSet presAssocID="{43134227-4C61-4A54-AAC8-575F0C3C59BF}" presName="parentText" presStyleLbl="node1" presStyleIdx="0" presStyleCnt="1" custLinFactNeighborX="278" custLinFactNeighborY="-15415">
        <dgm:presLayoutVars>
          <dgm:chMax val="0"/>
          <dgm:bulletEnabled val="1"/>
        </dgm:presLayoutVars>
      </dgm:prSet>
      <dgm:spPr/>
    </dgm:pt>
  </dgm:ptLst>
  <dgm:cxnLst>
    <dgm:cxn modelId="{3FD407D7-A51C-4C7A-BB0F-5871ADDC95A3}" srcId="{B76D8C5E-8E7D-495B-936F-0C6AA652A830}" destId="{43134227-4C61-4A54-AAC8-575F0C3C59BF}" srcOrd="0" destOrd="0" parTransId="{70EE3D4A-A3BC-4EA5-A84D-E06FC020E4CE}" sibTransId="{EBF82603-6E40-4819-ABDE-CF208C4B1A68}"/>
    <dgm:cxn modelId="{087052E9-7CA7-4EA5-83F3-E95EA13A16CA}" type="presOf" srcId="{B76D8C5E-8E7D-495B-936F-0C6AA652A830}" destId="{7F7700AC-4672-4F20-940F-C94A31635426}" srcOrd="0" destOrd="0" presId="urn:microsoft.com/office/officeart/2005/8/layout/vList2"/>
    <dgm:cxn modelId="{216431FE-26E1-4615-8434-7915764ABDE1}" type="presOf" srcId="{43134227-4C61-4A54-AAC8-575F0C3C59BF}" destId="{04386598-D769-43B6-81E6-1D7F319ED4F1}" srcOrd="0" destOrd="0" presId="urn:microsoft.com/office/officeart/2005/8/layout/vList2"/>
    <dgm:cxn modelId="{D1592E7F-4FD8-45FC-BA46-B92BBB051D6A}" type="presParOf" srcId="{7F7700AC-4672-4F20-940F-C94A31635426}" destId="{04386598-D769-43B6-81E6-1D7F319ED4F1}"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76D8C5E-8E7D-495B-936F-0C6AA652A8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134227-4C61-4A54-AAC8-575F0C3C59BF}">
      <dgm:prSet custT="1"/>
      <dgm:spPr>
        <a:noFill/>
      </dgm:spPr>
      <dgm:t>
        <a:bodyPr/>
        <a:lstStyle/>
        <a:p>
          <a:pPr algn="l"/>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University Contact Details</a:t>
          </a:r>
          <a:endParaRPr lang="en-US"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endParaRPr>
        </a:p>
      </dgm:t>
    </dgm:pt>
    <dgm:pt modelId="{70EE3D4A-A3BC-4EA5-A84D-E06FC020E4CE}" type="parTrans" cxnId="{3FD407D7-A51C-4C7A-BB0F-5871ADDC95A3}">
      <dgm:prSet/>
      <dgm:spPr/>
      <dgm:t>
        <a:bodyPr/>
        <a:lstStyle/>
        <a:p>
          <a:endParaRPr lang="en-US">
            <a:latin typeface="Calibri" panose="020F0502020204030204" pitchFamily="34" charset="0"/>
            <a:cs typeface="Calibri" panose="020F0502020204030204" pitchFamily="34" charset="0"/>
          </a:endParaRPr>
        </a:p>
      </dgm:t>
    </dgm:pt>
    <dgm:pt modelId="{EBF82603-6E40-4819-ABDE-CF208C4B1A68}" type="sibTrans" cxnId="{3FD407D7-A51C-4C7A-BB0F-5871ADDC95A3}">
      <dgm:prSet/>
      <dgm:spPr/>
      <dgm:t>
        <a:bodyPr/>
        <a:lstStyle/>
        <a:p>
          <a:endParaRPr lang="en-US">
            <a:latin typeface="Calibri" panose="020F0502020204030204" pitchFamily="34" charset="0"/>
            <a:cs typeface="Calibri" panose="020F0502020204030204" pitchFamily="34" charset="0"/>
          </a:endParaRPr>
        </a:p>
      </dgm:t>
    </dgm:pt>
    <dgm:pt modelId="{7F7700AC-4672-4F20-940F-C94A31635426}" type="pres">
      <dgm:prSet presAssocID="{B76D8C5E-8E7D-495B-936F-0C6AA652A830}" presName="linear" presStyleCnt="0">
        <dgm:presLayoutVars>
          <dgm:animLvl val="lvl"/>
          <dgm:resizeHandles val="exact"/>
        </dgm:presLayoutVars>
      </dgm:prSet>
      <dgm:spPr/>
    </dgm:pt>
    <dgm:pt modelId="{04386598-D769-43B6-81E6-1D7F319ED4F1}" type="pres">
      <dgm:prSet presAssocID="{43134227-4C61-4A54-AAC8-575F0C3C59BF}" presName="parentText" presStyleLbl="node1" presStyleIdx="0" presStyleCnt="1" custLinFactNeighborX="-402" custLinFactNeighborY="15593">
        <dgm:presLayoutVars>
          <dgm:chMax val="0"/>
          <dgm:bulletEnabled val="1"/>
        </dgm:presLayoutVars>
      </dgm:prSet>
      <dgm:spPr/>
    </dgm:pt>
  </dgm:ptLst>
  <dgm:cxnLst>
    <dgm:cxn modelId="{3FD407D7-A51C-4C7A-BB0F-5871ADDC95A3}" srcId="{B76D8C5E-8E7D-495B-936F-0C6AA652A830}" destId="{43134227-4C61-4A54-AAC8-575F0C3C59BF}" srcOrd="0" destOrd="0" parTransId="{70EE3D4A-A3BC-4EA5-A84D-E06FC020E4CE}" sibTransId="{EBF82603-6E40-4819-ABDE-CF208C4B1A68}"/>
    <dgm:cxn modelId="{087052E9-7CA7-4EA5-83F3-E95EA13A16CA}" type="presOf" srcId="{B76D8C5E-8E7D-495B-936F-0C6AA652A830}" destId="{7F7700AC-4672-4F20-940F-C94A31635426}" srcOrd="0" destOrd="0" presId="urn:microsoft.com/office/officeart/2005/8/layout/vList2"/>
    <dgm:cxn modelId="{216431FE-26E1-4615-8434-7915764ABDE1}" type="presOf" srcId="{43134227-4C61-4A54-AAC8-575F0C3C59BF}" destId="{04386598-D769-43B6-81E6-1D7F319ED4F1}" srcOrd="0" destOrd="0" presId="urn:microsoft.com/office/officeart/2005/8/layout/vList2"/>
    <dgm:cxn modelId="{D1592E7F-4FD8-45FC-BA46-B92BBB051D6A}" type="presParOf" srcId="{7F7700AC-4672-4F20-940F-C94A31635426}" destId="{04386598-D769-43B6-81E6-1D7F319ED4F1}" srcOrd="0" destOrd="0" presId="urn:microsoft.com/office/officeart/2005/8/layout/vList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76D8C5E-8E7D-495B-936F-0C6AA652A8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134227-4C61-4A54-AAC8-575F0C3C59BF}">
      <dgm:prSet custT="1"/>
      <dgm:spPr>
        <a:noFill/>
      </dgm:spPr>
      <dgm:t>
        <a:bodyPr/>
        <a:lstStyle/>
        <a:p>
          <a:pPr algn="l"/>
          <a:r>
            <a:rPr lang="en-IN" sz="20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Recognitions</a:t>
          </a:r>
          <a:endParaRPr lang="en-US" sz="20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dgm:t>
    </dgm:pt>
    <dgm:pt modelId="{70EE3D4A-A3BC-4EA5-A84D-E06FC020E4CE}" type="parTrans" cxnId="{3FD407D7-A51C-4C7A-BB0F-5871ADDC95A3}">
      <dgm:prSet/>
      <dgm:spPr/>
      <dgm:t>
        <a:bodyPr/>
        <a:lstStyle/>
        <a:p>
          <a:endParaRPr lang="en-US"/>
        </a:p>
      </dgm:t>
    </dgm:pt>
    <dgm:pt modelId="{EBF82603-6E40-4819-ABDE-CF208C4B1A68}" type="sibTrans" cxnId="{3FD407D7-A51C-4C7A-BB0F-5871ADDC95A3}">
      <dgm:prSet/>
      <dgm:spPr/>
      <dgm:t>
        <a:bodyPr/>
        <a:lstStyle/>
        <a:p>
          <a:endParaRPr lang="en-US"/>
        </a:p>
      </dgm:t>
    </dgm:pt>
    <dgm:pt modelId="{7F7700AC-4672-4F20-940F-C94A31635426}" type="pres">
      <dgm:prSet presAssocID="{B76D8C5E-8E7D-495B-936F-0C6AA652A830}" presName="linear" presStyleCnt="0">
        <dgm:presLayoutVars>
          <dgm:animLvl val="lvl"/>
          <dgm:resizeHandles val="exact"/>
        </dgm:presLayoutVars>
      </dgm:prSet>
      <dgm:spPr/>
    </dgm:pt>
    <dgm:pt modelId="{04386598-D769-43B6-81E6-1D7F319ED4F1}" type="pres">
      <dgm:prSet presAssocID="{43134227-4C61-4A54-AAC8-575F0C3C59BF}" presName="parentText" presStyleLbl="node1" presStyleIdx="0" presStyleCnt="1" custLinFactNeighborX="530" custLinFactNeighborY="11274">
        <dgm:presLayoutVars>
          <dgm:chMax val="0"/>
          <dgm:bulletEnabled val="1"/>
        </dgm:presLayoutVars>
      </dgm:prSet>
      <dgm:spPr/>
    </dgm:pt>
  </dgm:ptLst>
  <dgm:cxnLst>
    <dgm:cxn modelId="{3FD407D7-A51C-4C7A-BB0F-5871ADDC95A3}" srcId="{B76D8C5E-8E7D-495B-936F-0C6AA652A830}" destId="{43134227-4C61-4A54-AAC8-575F0C3C59BF}" srcOrd="0" destOrd="0" parTransId="{70EE3D4A-A3BC-4EA5-A84D-E06FC020E4CE}" sibTransId="{EBF82603-6E40-4819-ABDE-CF208C4B1A68}"/>
    <dgm:cxn modelId="{087052E9-7CA7-4EA5-83F3-E95EA13A16CA}" type="presOf" srcId="{B76D8C5E-8E7D-495B-936F-0C6AA652A830}" destId="{7F7700AC-4672-4F20-940F-C94A31635426}" srcOrd="0" destOrd="0" presId="urn:microsoft.com/office/officeart/2005/8/layout/vList2"/>
    <dgm:cxn modelId="{216431FE-26E1-4615-8434-7915764ABDE1}" type="presOf" srcId="{43134227-4C61-4A54-AAC8-575F0C3C59BF}" destId="{04386598-D769-43B6-81E6-1D7F319ED4F1}" srcOrd="0" destOrd="0" presId="urn:microsoft.com/office/officeart/2005/8/layout/vList2"/>
    <dgm:cxn modelId="{D1592E7F-4FD8-45FC-BA46-B92BBB051D6A}" type="presParOf" srcId="{7F7700AC-4672-4F20-940F-C94A31635426}" destId="{04386598-D769-43B6-81E6-1D7F319ED4F1}" srcOrd="0" destOrd="0" presId="urn:microsoft.com/office/officeart/2005/8/layout/vList2"/>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76D8C5E-8E7D-495B-936F-0C6AA652A8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134227-4C61-4A54-AAC8-575F0C3C59BF}">
      <dgm:prSet custT="1"/>
      <dgm:spPr>
        <a:noFill/>
      </dgm:spPr>
      <dgm:t>
        <a:bodyPr/>
        <a:lstStyle/>
        <a:p>
          <a:pPr algn="l"/>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Important </a:t>
          </a:r>
          <a:r>
            <a:rPr lang="en-IN" sz="2000" b="1" i="0" kern="1200" dirty="0" err="1">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dates</a:t>
          </a:r>
          <a:r>
            <a:rPr lang="en-IN" sz="2000" b="0" i="0" kern="1200" dirty="0" err="1">
              <a:latin typeface="Cambria" panose="02040503050406030204" pitchFamily="18" charset="0"/>
              <a:ea typeface="Cambria" panose="02040503050406030204" pitchFamily="18" charset="0"/>
              <a:cs typeface="Calibri" panose="020F0502020204030204" pitchFamily="34" charset="0"/>
            </a:rPr>
            <a:t>vents</a:t>
          </a:r>
          <a:endParaRPr lang="en-US" sz="2000" kern="1200" dirty="0">
            <a:latin typeface="Cambria" panose="02040503050406030204" pitchFamily="18" charset="0"/>
            <a:ea typeface="Cambria" panose="02040503050406030204" pitchFamily="18" charset="0"/>
            <a:cs typeface="Calibri" panose="020F0502020204030204" pitchFamily="34" charset="0"/>
          </a:endParaRPr>
        </a:p>
      </dgm:t>
    </dgm:pt>
    <dgm:pt modelId="{70EE3D4A-A3BC-4EA5-A84D-E06FC020E4CE}" type="parTrans" cxnId="{3FD407D7-A51C-4C7A-BB0F-5871ADDC95A3}">
      <dgm:prSet/>
      <dgm:spPr/>
      <dgm:t>
        <a:bodyPr/>
        <a:lstStyle/>
        <a:p>
          <a:endParaRPr lang="en-US"/>
        </a:p>
      </dgm:t>
    </dgm:pt>
    <dgm:pt modelId="{EBF82603-6E40-4819-ABDE-CF208C4B1A68}" type="sibTrans" cxnId="{3FD407D7-A51C-4C7A-BB0F-5871ADDC95A3}">
      <dgm:prSet/>
      <dgm:spPr/>
      <dgm:t>
        <a:bodyPr/>
        <a:lstStyle/>
        <a:p>
          <a:endParaRPr lang="en-US"/>
        </a:p>
      </dgm:t>
    </dgm:pt>
    <dgm:pt modelId="{7F7700AC-4672-4F20-940F-C94A31635426}" type="pres">
      <dgm:prSet presAssocID="{B76D8C5E-8E7D-495B-936F-0C6AA652A830}" presName="linear" presStyleCnt="0">
        <dgm:presLayoutVars>
          <dgm:animLvl val="lvl"/>
          <dgm:resizeHandles val="exact"/>
        </dgm:presLayoutVars>
      </dgm:prSet>
      <dgm:spPr/>
    </dgm:pt>
    <dgm:pt modelId="{04386598-D769-43B6-81E6-1D7F319ED4F1}" type="pres">
      <dgm:prSet presAssocID="{43134227-4C61-4A54-AAC8-575F0C3C59BF}" presName="parentText" presStyleLbl="node1" presStyleIdx="0" presStyleCnt="1">
        <dgm:presLayoutVars>
          <dgm:chMax val="0"/>
          <dgm:bulletEnabled val="1"/>
        </dgm:presLayoutVars>
      </dgm:prSet>
      <dgm:spPr/>
    </dgm:pt>
  </dgm:ptLst>
  <dgm:cxnLst>
    <dgm:cxn modelId="{3FD407D7-A51C-4C7A-BB0F-5871ADDC95A3}" srcId="{B76D8C5E-8E7D-495B-936F-0C6AA652A830}" destId="{43134227-4C61-4A54-AAC8-575F0C3C59BF}" srcOrd="0" destOrd="0" parTransId="{70EE3D4A-A3BC-4EA5-A84D-E06FC020E4CE}" sibTransId="{EBF82603-6E40-4819-ABDE-CF208C4B1A68}"/>
    <dgm:cxn modelId="{087052E9-7CA7-4EA5-83F3-E95EA13A16CA}" type="presOf" srcId="{B76D8C5E-8E7D-495B-936F-0C6AA652A830}" destId="{7F7700AC-4672-4F20-940F-C94A31635426}" srcOrd="0" destOrd="0" presId="urn:microsoft.com/office/officeart/2005/8/layout/vList2"/>
    <dgm:cxn modelId="{216431FE-26E1-4615-8434-7915764ABDE1}" type="presOf" srcId="{43134227-4C61-4A54-AAC8-575F0C3C59BF}" destId="{04386598-D769-43B6-81E6-1D7F319ED4F1}" srcOrd="0" destOrd="0" presId="urn:microsoft.com/office/officeart/2005/8/layout/vList2"/>
    <dgm:cxn modelId="{D1592E7F-4FD8-45FC-BA46-B92BBB051D6A}" type="presParOf" srcId="{7F7700AC-4672-4F20-940F-C94A31635426}" destId="{04386598-D769-43B6-81E6-1D7F319ED4F1}" srcOrd="0" destOrd="0" presId="urn:microsoft.com/office/officeart/2005/8/layout/vList2"/>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76D8C5E-8E7D-495B-936F-0C6AA652A8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134227-4C61-4A54-AAC8-575F0C3C59BF}">
      <dgm:prSet custT="1"/>
      <dgm:spPr>
        <a:noFill/>
      </dgm:spPr>
      <dgm:t>
        <a:bodyPr/>
        <a:lstStyle/>
        <a:p>
          <a:pPr algn="l"/>
          <a:r>
            <a:rPr lang="en-IN" sz="20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FAQ</a:t>
          </a:r>
          <a:endParaRPr lang="en-US" sz="20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dgm:t>
    </dgm:pt>
    <dgm:pt modelId="{70EE3D4A-A3BC-4EA5-A84D-E06FC020E4CE}" type="parTrans" cxnId="{3FD407D7-A51C-4C7A-BB0F-5871ADDC95A3}">
      <dgm:prSet/>
      <dgm:spPr/>
      <dgm:t>
        <a:bodyPr/>
        <a:lstStyle/>
        <a:p>
          <a:endParaRPr lang="en-US"/>
        </a:p>
      </dgm:t>
    </dgm:pt>
    <dgm:pt modelId="{EBF82603-6E40-4819-ABDE-CF208C4B1A68}" type="sibTrans" cxnId="{3FD407D7-A51C-4C7A-BB0F-5871ADDC95A3}">
      <dgm:prSet/>
      <dgm:spPr/>
      <dgm:t>
        <a:bodyPr/>
        <a:lstStyle/>
        <a:p>
          <a:endParaRPr lang="en-US"/>
        </a:p>
      </dgm:t>
    </dgm:pt>
    <dgm:pt modelId="{7F7700AC-4672-4F20-940F-C94A31635426}" type="pres">
      <dgm:prSet presAssocID="{B76D8C5E-8E7D-495B-936F-0C6AA652A830}" presName="linear" presStyleCnt="0">
        <dgm:presLayoutVars>
          <dgm:animLvl val="lvl"/>
          <dgm:resizeHandles val="exact"/>
        </dgm:presLayoutVars>
      </dgm:prSet>
      <dgm:spPr/>
    </dgm:pt>
    <dgm:pt modelId="{04386598-D769-43B6-81E6-1D7F319ED4F1}" type="pres">
      <dgm:prSet presAssocID="{43134227-4C61-4A54-AAC8-575F0C3C59BF}" presName="parentText" presStyleLbl="node1" presStyleIdx="0" presStyleCnt="1" custLinFactNeighborY="-1954">
        <dgm:presLayoutVars>
          <dgm:chMax val="0"/>
          <dgm:bulletEnabled val="1"/>
        </dgm:presLayoutVars>
      </dgm:prSet>
      <dgm:spPr/>
    </dgm:pt>
  </dgm:ptLst>
  <dgm:cxnLst>
    <dgm:cxn modelId="{3FD407D7-A51C-4C7A-BB0F-5871ADDC95A3}" srcId="{B76D8C5E-8E7D-495B-936F-0C6AA652A830}" destId="{43134227-4C61-4A54-AAC8-575F0C3C59BF}" srcOrd="0" destOrd="0" parTransId="{70EE3D4A-A3BC-4EA5-A84D-E06FC020E4CE}" sibTransId="{EBF82603-6E40-4819-ABDE-CF208C4B1A68}"/>
    <dgm:cxn modelId="{087052E9-7CA7-4EA5-83F3-E95EA13A16CA}" type="presOf" srcId="{B76D8C5E-8E7D-495B-936F-0C6AA652A830}" destId="{7F7700AC-4672-4F20-940F-C94A31635426}" srcOrd="0" destOrd="0" presId="urn:microsoft.com/office/officeart/2005/8/layout/vList2"/>
    <dgm:cxn modelId="{216431FE-26E1-4615-8434-7915764ABDE1}" type="presOf" srcId="{43134227-4C61-4A54-AAC8-575F0C3C59BF}" destId="{04386598-D769-43B6-81E6-1D7F319ED4F1}" srcOrd="0" destOrd="0" presId="urn:microsoft.com/office/officeart/2005/8/layout/vList2"/>
    <dgm:cxn modelId="{D1592E7F-4FD8-45FC-BA46-B92BBB051D6A}" type="presParOf" srcId="{7F7700AC-4672-4F20-940F-C94A31635426}" destId="{04386598-D769-43B6-81E6-1D7F319ED4F1}" srcOrd="0" destOrd="0" presId="urn:microsoft.com/office/officeart/2005/8/layout/vList2"/>
  </dgm:cxnLst>
  <dgm:bg/>
  <dgm:whole/>
  <dgm:extLst>
    <a:ext uri="http://schemas.microsoft.com/office/drawing/2008/diagram">
      <dsp:dataModelExt xmlns:dsp="http://schemas.microsoft.com/office/drawing/2008/diagram" relId="rId5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AC5B82E-5926-46F6-96BC-E15E67724C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A1354-BF40-4B37-B83C-D0AA0CB41F4A}">
      <dgm:prSet custT="1"/>
      <dgm:spPr>
        <a:solidFill>
          <a:schemeClr val="accent1">
            <a:lumMod val="50000"/>
          </a:schemeClr>
        </a:solidFill>
      </dgm:spPr>
      <dgm:t>
        <a:bodyPr/>
        <a:lstStyle/>
        <a:p>
          <a:pPr algn="ctr"/>
          <a:r>
            <a:rPr lang="en-US" sz="3200" b="1" dirty="0">
              <a:latin typeface="Cambria" panose="02040503050406030204" pitchFamily="18" charset="0"/>
              <a:ea typeface="Cambria" panose="02040503050406030204" pitchFamily="18" charset="0"/>
              <a:cs typeface="Calibri" panose="020F0502020204030204" pitchFamily="34" charset="0"/>
            </a:rPr>
            <a:t>LPU DE website Info  </a:t>
          </a:r>
        </a:p>
      </dgm:t>
    </dgm:pt>
    <dgm:pt modelId="{8C8FF531-836B-4FCB-9769-25A00CAFDC94}" type="parTrans" cxnId="{8F26C2F9-9302-46C5-B9F0-72268A15A651}">
      <dgm:prSet/>
      <dgm:spPr/>
      <dgm:t>
        <a:bodyPr/>
        <a:lstStyle/>
        <a:p>
          <a:pPr algn="ctr"/>
          <a:endParaRPr lang="en-US" sz="2400" b="1">
            <a:solidFill>
              <a:schemeClr val="bg1"/>
            </a:solidFill>
            <a:latin typeface="Calibri" panose="020F0502020204030204" pitchFamily="34" charset="0"/>
            <a:cs typeface="Calibri" panose="020F0502020204030204" pitchFamily="34" charset="0"/>
          </a:endParaRPr>
        </a:p>
      </dgm:t>
    </dgm:pt>
    <dgm:pt modelId="{1790BD87-F61D-404D-84D1-48C1F37AFAC6}" type="sibTrans" cxnId="{8F26C2F9-9302-46C5-B9F0-72268A15A651}">
      <dgm:prSet/>
      <dgm:spPr/>
      <dgm:t>
        <a:bodyPr/>
        <a:lstStyle/>
        <a:p>
          <a:pPr algn="ctr"/>
          <a:endParaRPr lang="en-US" sz="2400" b="1">
            <a:solidFill>
              <a:schemeClr val="bg1"/>
            </a:solidFill>
            <a:latin typeface="Calibri" panose="020F0502020204030204" pitchFamily="34" charset="0"/>
            <a:cs typeface="Calibri" panose="020F0502020204030204" pitchFamily="34" charset="0"/>
          </a:endParaRPr>
        </a:p>
      </dgm:t>
    </dgm:pt>
    <dgm:pt modelId="{93D31765-3F6E-46A2-90C4-8603088F2753}" type="pres">
      <dgm:prSet presAssocID="{AAC5B82E-5926-46F6-96BC-E15E67724CA0}" presName="linear" presStyleCnt="0">
        <dgm:presLayoutVars>
          <dgm:animLvl val="lvl"/>
          <dgm:resizeHandles val="exact"/>
        </dgm:presLayoutVars>
      </dgm:prSet>
      <dgm:spPr/>
    </dgm:pt>
    <dgm:pt modelId="{5803ABDE-A560-4847-8342-FB174E036CAA}" type="pres">
      <dgm:prSet presAssocID="{EFDA1354-BF40-4B37-B83C-D0AA0CB41F4A}" presName="parentText" presStyleLbl="node1" presStyleIdx="0" presStyleCnt="1" custLinFactNeighborX="-5355" custLinFactNeighborY="21514">
        <dgm:presLayoutVars>
          <dgm:chMax val="0"/>
          <dgm:bulletEnabled val="1"/>
        </dgm:presLayoutVars>
      </dgm:prSet>
      <dgm:spPr/>
    </dgm:pt>
  </dgm:ptLst>
  <dgm:cxnLst>
    <dgm:cxn modelId="{925B1F7A-0229-48AC-8ED5-ECCBD9FDF12A}" type="presOf" srcId="{AAC5B82E-5926-46F6-96BC-E15E67724CA0}" destId="{93D31765-3F6E-46A2-90C4-8603088F2753}" srcOrd="0" destOrd="0" presId="urn:microsoft.com/office/officeart/2005/8/layout/vList2"/>
    <dgm:cxn modelId="{3BAFF5C4-99B9-4DC2-BBF4-19785732DAF1}" type="presOf" srcId="{EFDA1354-BF40-4B37-B83C-D0AA0CB41F4A}" destId="{5803ABDE-A560-4847-8342-FB174E036CAA}" srcOrd="0" destOrd="0" presId="urn:microsoft.com/office/officeart/2005/8/layout/vList2"/>
    <dgm:cxn modelId="{8F26C2F9-9302-46C5-B9F0-72268A15A651}" srcId="{AAC5B82E-5926-46F6-96BC-E15E67724CA0}" destId="{EFDA1354-BF40-4B37-B83C-D0AA0CB41F4A}" srcOrd="0" destOrd="0" parTransId="{8C8FF531-836B-4FCB-9769-25A00CAFDC94}" sibTransId="{1790BD87-F61D-404D-84D1-48C1F37AFAC6}"/>
    <dgm:cxn modelId="{A8634FB2-7813-494D-B6D9-30255ABE3621}" type="presParOf" srcId="{93D31765-3F6E-46A2-90C4-8603088F2753}" destId="{5803ABDE-A560-4847-8342-FB174E036CAA}" srcOrd="0" destOrd="0" presId="urn:microsoft.com/office/officeart/2005/8/layout/vList2"/>
  </dgm:cxnLst>
  <dgm:bg/>
  <dgm:whole/>
  <dgm:extLst>
    <a:ext uri="http://schemas.microsoft.com/office/drawing/2008/diagram">
      <dsp:dataModelExt xmlns:dsp="http://schemas.microsoft.com/office/drawing/2008/diagram" relId="rId5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DBBFE8A-3AC9-4273-9909-1ECE554E6B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FDE53F3-5441-4D26-9015-FB1DC34BBC3C}">
      <dgm:prSet custT="1"/>
      <dgm:spPr>
        <a:solidFill>
          <a:schemeClr val="accent1">
            <a:lumMod val="50000"/>
          </a:schemeClr>
        </a:solidFill>
      </dgm:spPr>
      <dgm:t>
        <a:bodyPr/>
        <a:lstStyle/>
        <a:p>
          <a:pPr algn="ctr"/>
          <a:r>
            <a:rPr lang="en-US" sz="4000" b="1" i="0" kern="1200" baseline="0" dirty="0">
              <a:solidFill>
                <a:prstClr val="white"/>
              </a:solidFill>
              <a:latin typeface="Cambria" panose="02040503050406030204" pitchFamily="18" charset="0"/>
              <a:ea typeface="Cambria" panose="02040503050406030204" pitchFamily="18" charset="0"/>
              <a:cs typeface="Calibri" panose="020F0502020204030204" pitchFamily="34" charset="0"/>
              <a:sym typeface="Arial"/>
            </a:rPr>
            <a:t>Social Media Links</a:t>
          </a:r>
          <a:endParaRPr lang="en-US" sz="4000" b="1" i="0" kern="1200" baseline="0" dirty="0">
            <a:solidFill>
              <a:prstClr val="white"/>
            </a:solidFill>
            <a:latin typeface="Cambria" panose="02040503050406030204" pitchFamily="18" charset="0"/>
            <a:ea typeface="Cambria" panose="02040503050406030204" pitchFamily="18" charset="0"/>
            <a:cs typeface="Calibri" panose="020F0502020204030204" pitchFamily="34" charset="0"/>
          </a:endParaRPr>
        </a:p>
      </dgm:t>
    </dgm:pt>
    <dgm:pt modelId="{B2484EDC-49E5-41D9-BBEC-A6582A8038F2}" type="parTrans" cxnId="{D12C06C2-4094-4BAA-812D-86C74D7F55A9}">
      <dgm:prSet/>
      <dgm:spPr/>
      <dgm:t>
        <a:bodyPr/>
        <a:lstStyle/>
        <a:p>
          <a:endParaRPr lang="en-US"/>
        </a:p>
      </dgm:t>
    </dgm:pt>
    <dgm:pt modelId="{3FA5ADF2-CA71-479C-928D-2EB81F009DCA}" type="sibTrans" cxnId="{D12C06C2-4094-4BAA-812D-86C74D7F55A9}">
      <dgm:prSet/>
      <dgm:spPr/>
      <dgm:t>
        <a:bodyPr/>
        <a:lstStyle/>
        <a:p>
          <a:endParaRPr lang="en-US"/>
        </a:p>
      </dgm:t>
    </dgm:pt>
    <dgm:pt modelId="{D0584D76-AFB5-4867-9529-48998994D3F7}" type="pres">
      <dgm:prSet presAssocID="{DDBBFE8A-3AC9-4273-9909-1ECE554E6B3C}" presName="linear" presStyleCnt="0">
        <dgm:presLayoutVars>
          <dgm:animLvl val="lvl"/>
          <dgm:resizeHandles val="exact"/>
        </dgm:presLayoutVars>
      </dgm:prSet>
      <dgm:spPr/>
    </dgm:pt>
    <dgm:pt modelId="{96C84AAE-2D3C-46AF-8269-D811EA73FF42}" type="pres">
      <dgm:prSet presAssocID="{CFDE53F3-5441-4D26-9015-FB1DC34BBC3C}" presName="parentText" presStyleLbl="node1" presStyleIdx="0" presStyleCnt="1" custScaleX="97696" custScaleY="76884" custLinFactY="22084" custLinFactNeighborX="-3227" custLinFactNeighborY="100000">
        <dgm:presLayoutVars>
          <dgm:chMax val="0"/>
          <dgm:bulletEnabled val="1"/>
        </dgm:presLayoutVars>
      </dgm:prSet>
      <dgm:spPr/>
    </dgm:pt>
  </dgm:ptLst>
  <dgm:cxnLst>
    <dgm:cxn modelId="{D3182621-D96E-4340-B415-9008FE6A3782}" type="presOf" srcId="{CFDE53F3-5441-4D26-9015-FB1DC34BBC3C}" destId="{96C84AAE-2D3C-46AF-8269-D811EA73FF42}" srcOrd="0" destOrd="0" presId="urn:microsoft.com/office/officeart/2005/8/layout/vList2"/>
    <dgm:cxn modelId="{1B112338-602B-45C3-BBA1-C00664B44486}" type="presOf" srcId="{DDBBFE8A-3AC9-4273-9909-1ECE554E6B3C}" destId="{D0584D76-AFB5-4867-9529-48998994D3F7}" srcOrd="0" destOrd="0" presId="urn:microsoft.com/office/officeart/2005/8/layout/vList2"/>
    <dgm:cxn modelId="{D12C06C2-4094-4BAA-812D-86C74D7F55A9}" srcId="{DDBBFE8A-3AC9-4273-9909-1ECE554E6B3C}" destId="{CFDE53F3-5441-4D26-9015-FB1DC34BBC3C}" srcOrd="0" destOrd="0" parTransId="{B2484EDC-49E5-41D9-BBEC-A6582A8038F2}" sibTransId="{3FA5ADF2-CA71-479C-928D-2EB81F009DCA}"/>
    <dgm:cxn modelId="{41EFF811-8766-4226-8E15-8669A259ED0D}" type="presParOf" srcId="{D0584D76-AFB5-4867-9529-48998994D3F7}" destId="{96C84AAE-2D3C-46AF-8269-D811EA73FF4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631BA4-C96B-4482-AD4D-F122E9AAE6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DA6531-7E98-42DD-9BFD-459DB5255CF1}">
      <dgm:prSet custT="1"/>
      <dgm:spPr>
        <a:solidFill>
          <a:schemeClr val="accent1">
            <a:lumMod val="50000"/>
          </a:schemeClr>
        </a:solidFill>
      </dgm:spPr>
      <dgm:t>
        <a:bodyPr/>
        <a:lstStyle/>
        <a:p>
          <a:pPr algn="ctr"/>
          <a:r>
            <a:rPr lang="en-US" sz="2400" b="1" i="0" kern="1200" dirty="0">
              <a:latin typeface="Calibri" panose="020F0502020204030204" pitchFamily="34" charset="0"/>
              <a:ea typeface="+mn-ea"/>
              <a:cs typeface="Calibri" panose="020F0502020204030204" pitchFamily="34" charset="0"/>
            </a:rPr>
            <a:t>RMS Available on LPU e-Connect</a:t>
          </a:r>
        </a:p>
      </dgm:t>
    </dgm:pt>
    <dgm:pt modelId="{C1CE32C4-1502-4624-BE77-A862E5D883A0}" type="parTrans" cxnId="{7289C387-2C01-42C3-877D-1A77A5F709A7}">
      <dgm:prSet/>
      <dgm:spPr/>
      <dgm:t>
        <a:bodyPr/>
        <a:lstStyle/>
        <a:p>
          <a:pPr algn="ctr"/>
          <a:endParaRPr lang="en-US"/>
        </a:p>
      </dgm:t>
    </dgm:pt>
    <dgm:pt modelId="{4B067243-4F4D-4C70-B563-99C15A57BF91}" type="sibTrans" cxnId="{7289C387-2C01-42C3-877D-1A77A5F709A7}">
      <dgm:prSet/>
      <dgm:spPr/>
      <dgm:t>
        <a:bodyPr/>
        <a:lstStyle/>
        <a:p>
          <a:pPr algn="ctr"/>
          <a:endParaRPr lang="en-US"/>
        </a:p>
      </dgm:t>
    </dgm:pt>
    <dgm:pt modelId="{6392F434-6A4A-4811-9489-70AB8214D8D2}" type="pres">
      <dgm:prSet presAssocID="{E3631BA4-C96B-4482-AD4D-F122E9AAE6D7}" presName="linear" presStyleCnt="0">
        <dgm:presLayoutVars>
          <dgm:animLvl val="lvl"/>
          <dgm:resizeHandles val="exact"/>
        </dgm:presLayoutVars>
      </dgm:prSet>
      <dgm:spPr/>
    </dgm:pt>
    <dgm:pt modelId="{86A6C3C0-6E09-4716-AEF4-564F3156AF14}" type="pres">
      <dgm:prSet presAssocID="{66DA6531-7E98-42DD-9BFD-459DB5255CF1}" presName="parentText" presStyleLbl="node1" presStyleIdx="0" presStyleCnt="1" custLinFactNeighborX="-132" custLinFactNeighborY="-705">
        <dgm:presLayoutVars>
          <dgm:chMax val="0"/>
          <dgm:bulletEnabled val="1"/>
        </dgm:presLayoutVars>
      </dgm:prSet>
      <dgm:spPr/>
    </dgm:pt>
  </dgm:ptLst>
  <dgm:cxnLst>
    <dgm:cxn modelId="{D9F24B5B-786B-4589-B35C-EA062951C78F}" type="presOf" srcId="{E3631BA4-C96B-4482-AD4D-F122E9AAE6D7}" destId="{6392F434-6A4A-4811-9489-70AB8214D8D2}" srcOrd="0" destOrd="0" presId="urn:microsoft.com/office/officeart/2005/8/layout/vList2"/>
    <dgm:cxn modelId="{7C604186-B080-499D-A8EE-3AEF7CEEAA64}" type="presOf" srcId="{66DA6531-7E98-42DD-9BFD-459DB5255CF1}" destId="{86A6C3C0-6E09-4716-AEF4-564F3156AF14}" srcOrd="0" destOrd="0" presId="urn:microsoft.com/office/officeart/2005/8/layout/vList2"/>
    <dgm:cxn modelId="{7289C387-2C01-42C3-877D-1A77A5F709A7}" srcId="{E3631BA4-C96B-4482-AD4D-F122E9AAE6D7}" destId="{66DA6531-7E98-42DD-9BFD-459DB5255CF1}" srcOrd="0" destOrd="0" parTransId="{C1CE32C4-1502-4624-BE77-A862E5D883A0}" sibTransId="{4B067243-4F4D-4C70-B563-99C15A57BF91}"/>
    <dgm:cxn modelId="{D99C32D9-2858-4BF9-89BC-DE26830657A6}" type="presParOf" srcId="{6392F434-6A4A-4811-9489-70AB8214D8D2}" destId="{86A6C3C0-6E09-4716-AEF4-564F3156AF14}" srcOrd="0" destOrd="0" presId="urn:microsoft.com/office/officeart/2005/8/layout/vList2"/>
  </dgm:cxnLst>
  <dgm:bg>
    <a:solidFill>
      <a:schemeClr val="accent1">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C5B82E-5926-46F6-96BC-E15E67724C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A1354-BF40-4B37-B83C-D0AA0CB41F4A}">
      <dgm:prSet custT="1"/>
      <dgm:spPr>
        <a:solidFill>
          <a:schemeClr val="accent1">
            <a:lumMod val="50000"/>
          </a:schemeClr>
        </a:solidFill>
      </dgm:spPr>
      <dgm:t>
        <a:bodyPr/>
        <a:lstStyle/>
        <a:p>
          <a:pPr algn="ctr"/>
          <a:r>
            <a:rPr lang="en-US" sz="2800" b="1" dirty="0">
              <a:latin typeface="Cambria" panose="02040503050406030204" pitchFamily="18" charset="0"/>
              <a:ea typeface="Cambria" panose="02040503050406030204" pitchFamily="18" charset="0"/>
              <a:cs typeface="Calibri" panose="020F0502020204030204" pitchFamily="34" charset="0"/>
            </a:rPr>
            <a:t>Professional Enhancement Programme</a:t>
          </a:r>
        </a:p>
      </dgm:t>
    </dgm:pt>
    <dgm:pt modelId="{8C8FF531-836B-4FCB-9769-25A00CAFDC94}" type="parTrans" cxnId="{8F26C2F9-9302-46C5-B9F0-72268A15A651}">
      <dgm:prSet/>
      <dgm:spPr/>
      <dgm:t>
        <a:bodyPr/>
        <a:lstStyle/>
        <a:p>
          <a:pPr algn="ctr"/>
          <a:endParaRPr lang="en-US" sz="2400" b="1">
            <a:latin typeface="Calibri" panose="020F0502020204030204" pitchFamily="34" charset="0"/>
            <a:cs typeface="Calibri" panose="020F0502020204030204" pitchFamily="34" charset="0"/>
          </a:endParaRPr>
        </a:p>
      </dgm:t>
    </dgm:pt>
    <dgm:pt modelId="{1790BD87-F61D-404D-84D1-48C1F37AFAC6}" type="sibTrans" cxnId="{8F26C2F9-9302-46C5-B9F0-72268A15A651}">
      <dgm:prSet/>
      <dgm:spPr/>
      <dgm:t>
        <a:bodyPr/>
        <a:lstStyle/>
        <a:p>
          <a:pPr algn="ctr"/>
          <a:endParaRPr lang="en-US" sz="2400" b="1">
            <a:latin typeface="Calibri" panose="020F0502020204030204" pitchFamily="34" charset="0"/>
            <a:cs typeface="Calibri" panose="020F0502020204030204" pitchFamily="34" charset="0"/>
          </a:endParaRPr>
        </a:p>
      </dgm:t>
    </dgm:pt>
    <dgm:pt modelId="{93D31765-3F6E-46A2-90C4-8603088F2753}" type="pres">
      <dgm:prSet presAssocID="{AAC5B82E-5926-46F6-96BC-E15E67724CA0}" presName="linear" presStyleCnt="0">
        <dgm:presLayoutVars>
          <dgm:animLvl val="lvl"/>
          <dgm:resizeHandles val="exact"/>
        </dgm:presLayoutVars>
      </dgm:prSet>
      <dgm:spPr/>
    </dgm:pt>
    <dgm:pt modelId="{5803ABDE-A560-4847-8342-FB174E036CAA}" type="pres">
      <dgm:prSet presAssocID="{EFDA1354-BF40-4B37-B83C-D0AA0CB41F4A}" presName="parentText" presStyleLbl="node1" presStyleIdx="0" presStyleCnt="1" custLinFactNeighborX="-2734" custLinFactNeighborY="31802">
        <dgm:presLayoutVars>
          <dgm:chMax val="0"/>
          <dgm:bulletEnabled val="1"/>
        </dgm:presLayoutVars>
      </dgm:prSet>
      <dgm:spPr/>
    </dgm:pt>
  </dgm:ptLst>
  <dgm:cxnLst>
    <dgm:cxn modelId="{925B1F7A-0229-48AC-8ED5-ECCBD9FDF12A}" type="presOf" srcId="{AAC5B82E-5926-46F6-96BC-E15E67724CA0}" destId="{93D31765-3F6E-46A2-90C4-8603088F2753}" srcOrd="0" destOrd="0" presId="urn:microsoft.com/office/officeart/2005/8/layout/vList2"/>
    <dgm:cxn modelId="{3BAFF5C4-99B9-4DC2-BBF4-19785732DAF1}" type="presOf" srcId="{EFDA1354-BF40-4B37-B83C-D0AA0CB41F4A}" destId="{5803ABDE-A560-4847-8342-FB174E036CAA}" srcOrd="0" destOrd="0" presId="urn:microsoft.com/office/officeart/2005/8/layout/vList2"/>
    <dgm:cxn modelId="{8F26C2F9-9302-46C5-B9F0-72268A15A651}" srcId="{AAC5B82E-5926-46F6-96BC-E15E67724CA0}" destId="{EFDA1354-BF40-4B37-B83C-D0AA0CB41F4A}" srcOrd="0" destOrd="0" parTransId="{8C8FF531-836B-4FCB-9769-25A00CAFDC94}" sibTransId="{1790BD87-F61D-404D-84D1-48C1F37AFAC6}"/>
    <dgm:cxn modelId="{A8634FB2-7813-494D-B6D9-30255ABE3621}" type="presParOf" srcId="{93D31765-3F6E-46A2-90C4-8603088F2753}" destId="{5803ABDE-A560-4847-8342-FB174E036CA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C5B82E-5926-46F6-96BC-E15E67724C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FDA1354-BF40-4B37-B83C-D0AA0CB41F4A}">
      <dgm:prSet custT="1"/>
      <dgm:spPr>
        <a:solidFill>
          <a:schemeClr val="accent1">
            <a:lumMod val="50000"/>
          </a:schemeClr>
        </a:solidFill>
      </dgm:spPr>
      <dgm:t>
        <a:bodyPr/>
        <a:lstStyle/>
        <a:p>
          <a:pPr algn="ctr"/>
          <a:r>
            <a:rPr lang="en-US" sz="3200" b="1" i="0" dirty="0">
              <a:latin typeface="Cambria" panose="02040503050406030204" pitchFamily="18" charset="0"/>
              <a:ea typeface="Cambria" panose="02040503050406030204" pitchFamily="18" charset="0"/>
              <a:cs typeface="Calibri" panose="020F0502020204030204" pitchFamily="34" charset="0"/>
            </a:rPr>
            <a:t>Placement Support</a:t>
          </a:r>
          <a:endParaRPr lang="en-US" sz="3200" b="1" dirty="0">
            <a:latin typeface="Cambria" panose="02040503050406030204" pitchFamily="18" charset="0"/>
            <a:ea typeface="Cambria" panose="02040503050406030204" pitchFamily="18" charset="0"/>
            <a:cs typeface="Calibri" panose="020F0502020204030204" pitchFamily="34" charset="0"/>
          </a:endParaRPr>
        </a:p>
      </dgm:t>
    </dgm:pt>
    <dgm:pt modelId="{8C8FF531-836B-4FCB-9769-25A00CAFDC94}" type="parTrans" cxnId="{8F26C2F9-9302-46C5-B9F0-72268A15A651}">
      <dgm:prSet/>
      <dgm:spPr/>
      <dgm:t>
        <a:bodyPr/>
        <a:lstStyle/>
        <a:p>
          <a:pPr algn="ctr"/>
          <a:endParaRPr lang="en-US" sz="2400" b="1">
            <a:latin typeface="Calibri" panose="020F0502020204030204" pitchFamily="34" charset="0"/>
            <a:cs typeface="Calibri" panose="020F0502020204030204" pitchFamily="34" charset="0"/>
          </a:endParaRPr>
        </a:p>
      </dgm:t>
    </dgm:pt>
    <dgm:pt modelId="{1790BD87-F61D-404D-84D1-48C1F37AFAC6}" type="sibTrans" cxnId="{8F26C2F9-9302-46C5-B9F0-72268A15A651}">
      <dgm:prSet/>
      <dgm:spPr/>
      <dgm:t>
        <a:bodyPr/>
        <a:lstStyle/>
        <a:p>
          <a:pPr algn="ctr"/>
          <a:endParaRPr lang="en-US" sz="2400" b="1">
            <a:latin typeface="Calibri" panose="020F0502020204030204" pitchFamily="34" charset="0"/>
            <a:cs typeface="Calibri" panose="020F0502020204030204" pitchFamily="34" charset="0"/>
          </a:endParaRPr>
        </a:p>
      </dgm:t>
    </dgm:pt>
    <dgm:pt modelId="{93D31765-3F6E-46A2-90C4-8603088F2753}" type="pres">
      <dgm:prSet presAssocID="{AAC5B82E-5926-46F6-96BC-E15E67724CA0}" presName="linear" presStyleCnt="0">
        <dgm:presLayoutVars>
          <dgm:animLvl val="lvl"/>
          <dgm:resizeHandles val="exact"/>
        </dgm:presLayoutVars>
      </dgm:prSet>
      <dgm:spPr/>
    </dgm:pt>
    <dgm:pt modelId="{5803ABDE-A560-4847-8342-FB174E036CAA}" type="pres">
      <dgm:prSet presAssocID="{EFDA1354-BF40-4B37-B83C-D0AA0CB41F4A}" presName="parentText" presStyleLbl="node1" presStyleIdx="0" presStyleCnt="1" custLinFactNeighborX="-1752" custLinFactNeighborY="-99172">
        <dgm:presLayoutVars>
          <dgm:chMax val="0"/>
          <dgm:bulletEnabled val="1"/>
        </dgm:presLayoutVars>
      </dgm:prSet>
      <dgm:spPr/>
    </dgm:pt>
  </dgm:ptLst>
  <dgm:cxnLst>
    <dgm:cxn modelId="{925B1F7A-0229-48AC-8ED5-ECCBD9FDF12A}" type="presOf" srcId="{AAC5B82E-5926-46F6-96BC-E15E67724CA0}" destId="{93D31765-3F6E-46A2-90C4-8603088F2753}" srcOrd="0" destOrd="0" presId="urn:microsoft.com/office/officeart/2005/8/layout/vList2"/>
    <dgm:cxn modelId="{3BAFF5C4-99B9-4DC2-BBF4-19785732DAF1}" type="presOf" srcId="{EFDA1354-BF40-4B37-B83C-D0AA0CB41F4A}" destId="{5803ABDE-A560-4847-8342-FB174E036CAA}" srcOrd="0" destOrd="0" presId="urn:microsoft.com/office/officeart/2005/8/layout/vList2"/>
    <dgm:cxn modelId="{8F26C2F9-9302-46C5-B9F0-72268A15A651}" srcId="{AAC5B82E-5926-46F6-96BC-E15E67724CA0}" destId="{EFDA1354-BF40-4B37-B83C-D0AA0CB41F4A}" srcOrd="0" destOrd="0" parTransId="{8C8FF531-836B-4FCB-9769-25A00CAFDC94}" sibTransId="{1790BD87-F61D-404D-84D1-48C1F37AFAC6}"/>
    <dgm:cxn modelId="{A8634FB2-7813-494D-B6D9-30255ABE3621}" type="presParOf" srcId="{93D31765-3F6E-46A2-90C4-8603088F2753}" destId="{5803ABDE-A560-4847-8342-FB174E036CAA}"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BBFE8A-3AC9-4273-9909-1ECE554E6B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FDE53F3-5441-4D26-9015-FB1DC34BBC3C}">
      <dgm:prSet custT="1"/>
      <dgm:spPr>
        <a:solidFill>
          <a:schemeClr val="accent1">
            <a:lumMod val="50000"/>
          </a:schemeClr>
        </a:solidFill>
      </dgm:spPr>
      <dgm:t>
        <a:bodyPr/>
        <a:lstStyle/>
        <a:p>
          <a:pPr algn="ctr"/>
          <a:r>
            <a:rPr lang="en-US" sz="4000" b="0" i="0" baseline="0" dirty="0">
              <a:latin typeface="Cambria" panose="02040503050406030204" pitchFamily="18" charset="0"/>
              <a:ea typeface="Cambria" panose="02040503050406030204" pitchFamily="18" charset="0"/>
              <a:cs typeface="Calibri" panose="020F0502020204030204" pitchFamily="34" charset="0"/>
            </a:rPr>
            <a:t>Website- Home Page</a:t>
          </a:r>
          <a:endParaRPr lang="en-US" sz="4000" dirty="0">
            <a:latin typeface="Cambria" panose="02040503050406030204" pitchFamily="18" charset="0"/>
            <a:ea typeface="Cambria" panose="02040503050406030204" pitchFamily="18" charset="0"/>
            <a:cs typeface="Calibri" panose="020F0502020204030204" pitchFamily="34" charset="0"/>
          </a:endParaRPr>
        </a:p>
      </dgm:t>
    </dgm:pt>
    <dgm:pt modelId="{B2484EDC-49E5-41D9-BBEC-A6582A8038F2}" type="parTrans" cxnId="{D12C06C2-4094-4BAA-812D-86C74D7F55A9}">
      <dgm:prSet/>
      <dgm:spPr/>
      <dgm:t>
        <a:bodyPr/>
        <a:lstStyle/>
        <a:p>
          <a:endParaRPr lang="en-US"/>
        </a:p>
      </dgm:t>
    </dgm:pt>
    <dgm:pt modelId="{3FA5ADF2-CA71-479C-928D-2EB81F009DCA}" type="sibTrans" cxnId="{D12C06C2-4094-4BAA-812D-86C74D7F55A9}">
      <dgm:prSet/>
      <dgm:spPr/>
      <dgm:t>
        <a:bodyPr/>
        <a:lstStyle/>
        <a:p>
          <a:endParaRPr lang="en-US"/>
        </a:p>
      </dgm:t>
    </dgm:pt>
    <dgm:pt modelId="{D0584D76-AFB5-4867-9529-48998994D3F7}" type="pres">
      <dgm:prSet presAssocID="{DDBBFE8A-3AC9-4273-9909-1ECE554E6B3C}" presName="linear" presStyleCnt="0">
        <dgm:presLayoutVars>
          <dgm:animLvl val="lvl"/>
          <dgm:resizeHandles val="exact"/>
        </dgm:presLayoutVars>
      </dgm:prSet>
      <dgm:spPr/>
    </dgm:pt>
    <dgm:pt modelId="{96C84AAE-2D3C-46AF-8269-D811EA73FF42}" type="pres">
      <dgm:prSet presAssocID="{CFDE53F3-5441-4D26-9015-FB1DC34BBC3C}" presName="parentText" presStyleLbl="node1" presStyleIdx="0" presStyleCnt="1" custScaleX="97696" custScaleY="76884" custLinFactY="22084" custLinFactNeighborX="-3227" custLinFactNeighborY="100000">
        <dgm:presLayoutVars>
          <dgm:chMax val="0"/>
          <dgm:bulletEnabled val="1"/>
        </dgm:presLayoutVars>
      </dgm:prSet>
      <dgm:spPr/>
    </dgm:pt>
  </dgm:ptLst>
  <dgm:cxnLst>
    <dgm:cxn modelId="{D3182621-D96E-4340-B415-9008FE6A3782}" type="presOf" srcId="{CFDE53F3-5441-4D26-9015-FB1DC34BBC3C}" destId="{96C84AAE-2D3C-46AF-8269-D811EA73FF42}" srcOrd="0" destOrd="0" presId="urn:microsoft.com/office/officeart/2005/8/layout/vList2"/>
    <dgm:cxn modelId="{1B112338-602B-45C3-BBA1-C00664B44486}" type="presOf" srcId="{DDBBFE8A-3AC9-4273-9909-1ECE554E6B3C}" destId="{D0584D76-AFB5-4867-9529-48998994D3F7}" srcOrd="0" destOrd="0" presId="urn:microsoft.com/office/officeart/2005/8/layout/vList2"/>
    <dgm:cxn modelId="{D12C06C2-4094-4BAA-812D-86C74D7F55A9}" srcId="{DDBBFE8A-3AC9-4273-9909-1ECE554E6B3C}" destId="{CFDE53F3-5441-4D26-9015-FB1DC34BBC3C}" srcOrd="0" destOrd="0" parTransId="{B2484EDC-49E5-41D9-BBEC-A6582A8038F2}" sibTransId="{3FA5ADF2-CA71-479C-928D-2EB81F009DCA}"/>
    <dgm:cxn modelId="{41EFF811-8766-4226-8E15-8669A259ED0D}" type="presParOf" srcId="{D0584D76-AFB5-4867-9529-48998994D3F7}" destId="{96C84AAE-2D3C-46AF-8269-D811EA73FF4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73D517-5371-42B5-93F9-307CD93C58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7479DF-5BD6-4A12-A9AC-C2B7970D17D1}">
      <dgm:prSet custT="1"/>
      <dgm:spPr>
        <a:noFill/>
      </dgm:spPr>
      <dgm:t>
        <a:bodyPr/>
        <a:lstStyle/>
        <a:p>
          <a:pPr algn="l"/>
          <a:r>
            <a:rPr lang="en-IN" sz="2000" b="1" i="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Programmes Details, Fee Structure, Eligibility Criteria, Admission Criteria, Duration, Scheme and Syllabus</a:t>
          </a:r>
          <a:endParaRPr lang="en-US" sz="20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dgm:t>
    </dgm:pt>
    <dgm:pt modelId="{16128779-5AC9-4F0F-BC80-5E7F2C55CAE9}" type="sibTrans" cxnId="{D41F7461-C317-401F-BCBB-4C09F29F415B}">
      <dgm:prSet/>
      <dgm:spPr/>
      <dgm:t>
        <a:bodyPr/>
        <a:lstStyle/>
        <a:p>
          <a:pPr algn="ctr"/>
          <a:endParaRPr lang="en-US"/>
        </a:p>
      </dgm:t>
    </dgm:pt>
    <dgm:pt modelId="{65900746-6B4B-4C3E-A78B-5E8A5B22480A}" type="parTrans" cxnId="{D41F7461-C317-401F-BCBB-4C09F29F415B}">
      <dgm:prSet/>
      <dgm:spPr/>
      <dgm:t>
        <a:bodyPr/>
        <a:lstStyle/>
        <a:p>
          <a:pPr algn="ctr"/>
          <a:endParaRPr lang="en-US"/>
        </a:p>
      </dgm:t>
    </dgm:pt>
    <dgm:pt modelId="{40B5AEE9-EEDD-4EEC-9F65-4B539B6A4A36}" type="pres">
      <dgm:prSet presAssocID="{1B73D517-5371-42B5-93F9-307CD93C585E}" presName="linear" presStyleCnt="0">
        <dgm:presLayoutVars>
          <dgm:animLvl val="lvl"/>
          <dgm:resizeHandles val="exact"/>
        </dgm:presLayoutVars>
      </dgm:prSet>
      <dgm:spPr/>
    </dgm:pt>
    <dgm:pt modelId="{B57B5F18-5912-421E-B0DA-49A9C6EA9203}" type="pres">
      <dgm:prSet presAssocID="{567479DF-5BD6-4A12-A9AC-C2B7970D17D1}" presName="parentText" presStyleLbl="node1" presStyleIdx="0" presStyleCnt="1" custLinFactNeighborY="-881">
        <dgm:presLayoutVars>
          <dgm:chMax val="0"/>
          <dgm:bulletEnabled val="1"/>
        </dgm:presLayoutVars>
      </dgm:prSet>
      <dgm:spPr/>
    </dgm:pt>
  </dgm:ptLst>
  <dgm:cxnLst>
    <dgm:cxn modelId="{2142501D-1CE8-4016-A4B2-E54B9C2499E6}" type="presOf" srcId="{1B73D517-5371-42B5-93F9-307CD93C585E}" destId="{40B5AEE9-EEDD-4EEC-9F65-4B539B6A4A36}" srcOrd="0" destOrd="0" presId="urn:microsoft.com/office/officeart/2005/8/layout/vList2"/>
    <dgm:cxn modelId="{D41F7461-C317-401F-BCBB-4C09F29F415B}" srcId="{1B73D517-5371-42B5-93F9-307CD93C585E}" destId="{567479DF-5BD6-4A12-A9AC-C2B7970D17D1}" srcOrd="0" destOrd="0" parTransId="{65900746-6B4B-4C3E-A78B-5E8A5B22480A}" sibTransId="{16128779-5AC9-4F0F-BC80-5E7F2C55CAE9}"/>
    <dgm:cxn modelId="{264103CD-A927-40D1-81CF-24676BE345FA}" type="presOf" srcId="{567479DF-5BD6-4A12-A9AC-C2B7970D17D1}" destId="{B57B5F18-5912-421E-B0DA-49A9C6EA9203}" srcOrd="0" destOrd="0" presId="urn:microsoft.com/office/officeart/2005/8/layout/vList2"/>
    <dgm:cxn modelId="{5DF1D9A8-CDF1-416D-8A1B-629A794D358B}" type="presParOf" srcId="{40B5AEE9-EEDD-4EEC-9F65-4B539B6A4A36}" destId="{B57B5F18-5912-421E-B0DA-49A9C6EA92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857867-CFD9-42D7-94AA-3C2BF03230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C893D8-9DD2-4EA7-864C-315C5365EC63}">
      <dgm:prSet custT="1"/>
      <dgm:spPr>
        <a:noFill/>
      </dgm:spPr>
      <dgm:t>
        <a:bodyPr/>
        <a:lstStyle/>
        <a:p>
          <a:pPr algn="l"/>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Admission Process, Admission Forms, Admission Guidelines, and </a:t>
          </a:r>
          <a:r>
            <a:rPr lang="en-IN" sz="1600" b="0" i="0" kern="1200" dirty="0">
              <a:latin typeface="Calibri" panose="020F0502020204030204" pitchFamily="34" charset="0"/>
              <a:cs typeface="Calibri" panose="020F0502020204030204" pitchFamily="34" charset="0"/>
            </a:rPr>
            <a:t>Prospectus</a:t>
          </a:r>
          <a:endParaRPr lang="en-US" sz="1600" kern="1200" dirty="0">
            <a:latin typeface="Calibri" panose="020F0502020204030204" pitchFamily="34" charset="0"/>
            <a:cs typeface="Calibri" panose="020F0502020204030204" pitchFamily="34" charset="0"/>
          </a:endParaRPr>
        </a:p>
      </dgm:t>
    </dgm:pt>
    <dgm:pt modelId="{4F1259EB-FCBF-4223-841F-9BAA5BB8D592}" type="parTrans" cxnId="{8FA5D06E-8634-400B-A9C8-BB641522549B}">
      <dgm:prSet/>
      <dgm:spPr/>
      <dgm:t>
        <a:bodyPr/>
        <a:lstStyle/>
        <a:p>
          <a:endParaRPr lang="en-US"/>
        </a:p>
      </dgm:t>
    </dgm:pt>
    <dgm:pt modelId="{ABBBCE7D-4EA4-4C28-A7BD-F488EE6D3AF7}" type="sibTrans" cxnId="{8FA5D06E-8634-400B-A9C8-BB641522549B}">
      <dgm:prSet/>
      <dgm:spPr/>
      <dgm:t>
        <a:bodyPr/>
        <a:lstStyle/>
        <a:p>
          <a:endParaRPr lang="en-US"/>
        </a:p>
      </dgm:t>
    </dgm:pt>
    <dgm:pt modelId="{67863A6A-E1CA-4496-B0D5-C71B1C8E5502}" type="pres">
      <dgm:prSet presAssocID="{78857867-CFD9-42D7-94AA-3C2BF032308E}" presName="linear" presStyleCnt="0">
        <dgm:presLayoutVars>
          <dgm:animLvl val="lvl"/>
          <dgm:resizeHandles val="exact"/>
        </dgm:presLayoutVars>
      </dgm:prSet>
      <dgm:spPr/>
    </dgm:pt>
    <dgm:pt modelId="{50E7CC8F-038E-43EE-9C2B-6947895F96B5}" type="pres">
      <dgm:prSet presAssocID="{75C893D8-9DD2-4EA7-864C-315C5365EC63}" presName="parentText" presStyleLbl="node1" presStyleIdx="0" presStyleCnt="1">
        <dgm:presLayoutVars>
          <dgm:chMax val="0"/>
          <dgm:bulletEnabled val="1"/>
        </dgm:presLayoutVars>
      </dgm:prSet>
      <dgm:spPr/>
    </dgm:pt>
  </dgm:ptLst>
  <dgm:cxnLst>
    <dgm:cxn modelId="{8FA5D06E-8634-400B-A9C8-BB641522549B}" srcId="{78857867-CFD9-42D7-94AA-3C2BF032308E}" destId="{75C893D8-9DD2-4EA7-864C-315C5365EC63}" srcOrd="0" destOrd="0" parTransId="{4F1259EB-FCBF-4223-841F-9BAA5BB8D592}" sibTransId="{ABBBCE7D-4EA4-4C28-A7BD-F488EE6D3AF7}"/>
    <dgm:cxn modelId="{40C91553-B8D9-4793-9AA9-5039DE5A95FD}" type="presOf" srcId="{78857867-CFD9-42D7-94AA-3C2BF032308E}" destId="{67863A6A-E1CA-4496-B0D5-C71B1C8E5502}" srcOrd="0" destOrd="0" presId="urn:microsoft.com/office/officeart/2005/8/layout/vList2"/>
    <dgm:cxn modelId="{C72D77F5-C920-4992-B1C7-872D97EB34B2}" type="presOf" srcId="{75C893D8-9DD2-4EA7-864C-315C5365EC63}" destId="{50E7CC8F-038E-43EE-9C2B-6947895F96B5}" srcOrd="0" destOrd="0" presId="urn:microsoft.com/office/officeart/2005/8/layout/vList2"/>
    <dgm:cxn modelId="{9007514D-1CA0-4A05-AEB7-C75C0E5ADBD2}" type="presParOf" srcId="{67863A6A-E1CA-4496-B0D5-C71B1C8E5502}" destId="{50E7CC8F-038E-43EE-9C2B-6947895F96B5}"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533F36F-35B7-4D0C-99B8-B57331D95A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2C3061-B9DD-4AFC-A85E-B776F390F50C}">
      <dgm:prSet custT="1"/>
      <dgm:spPr>
        <a:noFill/>
      </dgm:spPr>
      <dgm:t>
        <a:bodyPr/>
        <a:lstStyle/>
        <a:p>
          <a:pPr algn="l"/>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Personal Contact Programmes</a:t>
          </a:r>
          <a:endParaRPr lang="en-US"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endParaRPr>
        </a:p>
      </dgm:t>
    </dgm:pt>
    <dgm:pt modelId="{D5FEB3B8-8ECD-4979-ADA7-3D84B0634BFE}" type="parTrans" cxnId="{B9B273C1-6D8C-4C53-B314-D175FD3AEA86}">
      <dgm:prSet/>
      <dgm:spPr/>
      <dgm:t>
        <a:bodyPr/>
        <a:lstStyle/>
        <a:p>
          <a:pPr algn="ctr"/>
          <a:endParaRPr lang="en-US" sz="1600">
            <a:latin typeface="Calibri" panose="020F0502020204030204" pitchFamily="34" charset="0"/>
            <a:cs typeface="Calibri" panose="020F0502020204030204" pitchFamily="34" charset="0"/>
          </a:endParaRPr>
        </a:p>
      </dgm:t>
    </dgm:pt>
    <dgm:pt modelId="{91CD5652-8F9C-41A5-B5C7-D61EFCC2ED3B}" type="sibTrans" cxnId="{B9B273C1-6D8C-4C53-B314-D175FD3AEA86}">
      <dgm:prSet/>
      <dgm:spPr/>
      <dgm:t>
        <a:bodyPr/>
        <a:lstStyle/>
        <a:p>
          <a:pPr algn="ctr"/>
          <a:endParaRPr lang="en-US" sz="1600">
            <a:latin typeface="Calibri" panose="020F0502020204030204" pitchFamily="34" charset="0"/>
            <a:cs typeface="Calibri" panose="020F0502020204030204" pitchFamily="34" charset="0"/>
          </a:endParaRPr>
        </a:p>
      </dgm:t>
    </dgm:pt>
    <dgm:pt modelId="{9220A173-2D16-41DD-9FA9-D189B484206D}" type="pres">
      <dgm:prSet presAssocID="{C533F36F-35B7-4D0C-99B8-B57331D95A16}" presName="linear" presStyleCnt="0">
        <dgm:presLayoutVars>
          <dgm:animLvl val="lvl"/>
          <dgm:resizeHandles val="exact"/>
        </dgm:presLayoutVars>
      </dgm:prSet>
      <dgm:spPr/>
    </dgm:pt>
    <dgm:pt modelId="{FF235F65-B997-4DD3-8D38-F6C0FA7F0A49}" type="pres">
      <dgm:prSet presAssocID="{E22C3061-B9DD-4AFC-A85E-B776F390F50C}" presName="parentText" presStyleLbl="node1" presStyleIdx="0" presStyleCnt="1">
        <dgm:presLayoutVars>
          <dgm:chMax val="0"/>
          <dgm:bulletEnabled val="1"/>
        </dgm:presLayoutVars>
      </dgm:prSet>
      <dgm:spPr/>
    </dgm:pt>
  </dgm:ptLst>
  <dgm:cxnLst>
    <dgm:cxn modelId="{28DD473F-BAD7-4F35-87A4-595D239C5908}" type="presOf" srcId="{C533F36F-35B7-4D0C-99B8-B57331D95A16}" destId="{9220A173-2D16-41DD-9FA9-D189B484206D}" srcOrd="0" destOrd="0" presId="urn:microsoft.com/office/officeart/2005/8/layout/vList2"/>
    <dgm:cxn modelId="{E8AF9A77-C127-4549-929C-D43D2EC8CF5D}" type="presOf" srcId="{E22C3061-B9DD-4AFC-A85E-B776F390F50C}" destId="{FF235F65-B997-4DD3-8D38-F6C0FA7F0A49}" srcOrd="0" destOrd="0" presId="urn:microsoft.com/office/officeart/2005/8/layout/vList2"/>
    <dgm:cxn modelId="{B9B273C1-6D8C-4C53-B314-D175FD3AEA86}" srcId="{C533F36F-35B7-4D0C-99B8-B57331D95A16}" destId="{E22C3061-B9DD-4AFC-A85E-B776F390F50C}" srcOrd="0" destOrd="0" parTransId="{D5FEB3B8-8ECD-4979-ADA7-3D84B0634BFE}" sibTransId="{91CD5652-8F9C-41A5-B5C7-D61EFCC2ED3B}"/>
    <dgm:cxn modelId="{21C42F8F-62BF-497C-B1F7-99D7B4A2A5E0}" type="presParOf" srcId="{9220A173-2D16-41DD-9FA9-D189B484206D}" destId="{FF235F65-B997-4DD3-8D38-F6C0FA7F0A49}"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6D8C5E-8E7D-495B-936F-0C6AA652A8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134227-4C61-4A54-AAC8-575F0C3C59BF}">
      <dgm:prSet custT="1"/>
      <dgm:spPr>
        <a:noFill/>
      </dgm:spPr>
      <dgm:t>
        <a:bodyPr/>
        <a:lstStyle/>
        <a:p>
          <a:pPr algn="l"/>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Announcements, News </a:t>
          </a:r>
          <a:r>
            <a:rPr lang="en-IN" sz="1600" b="0" i="0" kern="1200" dirty="0">
              <a:latin typeface="Calibri" panose="020F0502020204030204" pitchFamily="34" charset="0"/>
              <a:cs typeface="Calibri" panose="020F0502020204030204" pitchFamily="34" charset="0"/>
            </a:rPr>
            <a:t>and Events</a:t>
          </a:r>
          <a:endParaRPr lang="en-US" sz="1600" kern="1200" dirty="0">
            <a:latin typeface="Calibri" panose="020F0502020204030204" pitchFamily="34" charset="0"/>
            <a:cs typeface="Calibri" panose="020F0502020204030204" pitchFamily="34" charset="0"/>
          </a:endParaRPr>
        </a:p>
      </dgm:t>
    </dgm:pt>
    <dgm:pt modelId="{70EE3D4A-A3BC-4EA5-A84D-E06FC020E4CE}" type="parTrans" cxnId="{3FD407D7-A51C-4C7A-BB0F-5871ADDC95A3}">
      <dgm:prSet/>
      <dgm:spPr/>
      <dgm:t>
        <a:bodyPr/>
        <a:lstStyle/>
        <a:p>
          <a:endParaRPr lang="en-US"/>
        </a:p>
      </dgm:t>
    </dgm:pt>
    <dgm:pt modelId="{EBF82603-6E40-4819-ABDE-CF208C4B1A68}" type="sibTrans" cxnId="{3FD407D7-A51C-4C7A-BB0F-5871ADDC95A3}">
      <dgm:prSet/>
      <dgm:spPr/>
      <dgm:t>
        <a:bodyPr/>
        <a:lstStyle/>
        <a:p>
          <a:endParaRPr lang="en-US"/>
        </a:p>
      </dgm:t>
    </dgm:pt>
    <dgm:pt modelId="{7F7700AC-4672-4F20-940F-C94A31635426}" type="pres">
      <dgm:prSet presAssocID="{B76D8C5E-8E7D-495B-936F-0C6AA652A830}" presName="linear" presStyleCnt="0">
        <dgm:presLayoutVars>
          <dgm:animLvl val="lvl"/>
          <dgm:resizeHandles val="exact"/>
        </dgm:presLayoutVars>
      </dgm:prSet>
      <dgm:spPr/>
    </dgm:pt>
    <dgm:pt modelId="{04386598-D769-43B6-81E6-1D7F319ED4F1}" type="pres">
      <dgm:prSet presAssocID="{43134227-4C61-4A54-AAC8-575F0C3C59BF}" presName="parentText" presStyleLbl="node1" presStyleIdx="0" presStyleCnt="1">
        <dgm:presLayoutVars>
          <dgm:chMax val="0"/>
          <dgm:bulletEnabled val="1"/>
        </dgm:presLayoutVars>
      </dgm:prSet>
      <dgm:spPr/>
    </dgm:pt>
  </dgm:ptLst>
  <dgm:cxnLst>
    <dgm:cxn modelId="{3FD407D7-A51C-4C7A-BB0F-5871ADDC95A3}" srcId="{B76D8C5E-8E7D-495B-936F-0C6AA652A830}" destId="{43134227-4C61-4A54-AAC8-575F0C3C59BF}" srcOrd="0" destOrd="0" parTransId="{70EE3D4A-A3BC-4EA5-A84D-E06FC020E4CE}" sibTransId="{EBF82603-6E40-4819-ABDE-CF208C4B1A68}"/>
    <dgm:cxn modelId="{087052E9-7CA7-4EA5-83F3-E95EA13A16CA}" type="presOf" srcId="{B76D8C5E-8E7D-495B-936F-0C6AA652A830}" destId="{7F7700AC-4672-4F20-940F-C94A31635426}" srcOrd="0" destOrd="0" presId="urn:microsoft.com/office/officeart/2005/8/layout/vList2"/>
    <dgm:cxn modelId="{216431FE-26E1-4615-8434-7915764ABDE1}" type="presOf" srcId="{43134227-4C61-4A54-AAC8-575F0C3C59BF}" destId="{04386598-D769-43B6-81E6-1D7F319ED4F1}" srcOrd="0" destOrd="0" presId="urn:microsoft.com/office/officeart/2005/8/layout/vList2"/>
    <dgm:cxn modelId="{D1592E7F-4FD8-45FC-BA46-B92BBB051D6A}" type="presParOf" srcId="{7F7700AC-4672-4F20-940F-C94A31635426}" destId="{04386598-D769-43B6-81E6-1D7F319ED4F1}"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3ABDE-A560-4847-8342-FB174E036CAA}">
      <dsp:nvSpPr>
        <dsp:cNvPr id="0" name=""/>
        <dsp:cNvSpPr/>
      </dsp:nvSpPr>
      <dsp:spPr>
        <a:xfrm>
          <a:off x="0" y="5117"/>
          <a:ext cx="5588000" cy="584415"/>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Calibri" panose="020F0502020204030204" pitchFamily="34" charset="0"/>
              <a:cs typeface="Calibri" panose="020F0502020204030204" pitchFamily="34" charset="0"/>
            </a:rPr>
            <a:t>Relationship Management Cell</a:t>
          </a:r>
          <a:endParaRPr lang="en-US" sz="2400" b="1" kern="1200" dirty="0">
            <a:latin typeface="Calibri" panose="020F0502020204030204" pitchFamily="34" charset="0"/>
            <a:cs typeface="Calibri" panose="020F0502020204030204" pitchFamily="34" charset="0"/>
          </a:endParaRPr>
        </a:p>
      </dsp:txBody>
      <dsp:txXfrm>
        <a:off x="28529" y="33646"/>
        <a:ext cx="5530942" cy="5273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86598-D769-43B6-81E6-1D7F319ED4F1}">
      <dsp:nvSpPr>
        <dsp:cNvPr id="0" name=""/>
        <dsp:cNvSpPr/>
      </dsp:nvSpPr>
      <dsp:spPr>
        <a:xfrm>
          <a:off x="0" y="109032"/>
          <a:ext cx="3288248" cy="121680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Workshops/ Seminars</a:t>
          </a:r>
          <a:r>
            <a:rPr lang="en-IN" sz="1600" kern="1200" dirty="0">
              <a:latin typeface="Calibri" panose="020F0502020204030204" pitchFamily="34" charset="0"/>
              <a:ea typeface="Cambria" panose="02040503050406030204" pitchFamily="18" charset="0"/>
              <a:cs typeface="Calibri" panose="020F0502020204030204" pitchFamily="34" charset="0"/>
            </a:rPr>
            <a:t>/ Events</a:t>
          </a:r>
          <a:endParaRPr lang="en-US" sz="1600" kern="1200" dirty="0">
            <a:latin typeface="Calibri" panose="020F0502020204030204" pitchFamily="34" charset="0"/>
            <a:cs typeface="Calibri" panose="020F0502020204030204" pitchFamily="34" charset="0"/>
          </a:endParaRPr>
        </a:p>
      </dsp:txBody>
      <dsp:txXfrm>
        <a:off x="59399" y="168431"/>
        <a:ext cx="3169450"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86598-D769-43B6-81E6-1D7F319ED4F1}">
      <dsp:nvSpPr>
        <dsp:cNvPr id="0" name=""/>
        <dsp:cNvSpPr/>
      </dsp:nvSpPr>
      <dsp:spPr>
        <a:xfrm>
          <a:off x="0" y="0"/>
          <a:ext cx="4627423" cy="89856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ID Card Verification</a:t>
          </a:r>
          <a:endParaRPr lang="en-US"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endParaRPr>
        </a:p>
      </dsp:txBody>
      <dsp:txXfrm>
        <a:off x="43864" y="43864"/>
        <a:ext cx="4539695" cy="8108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86598-D769-43B6-81E6-1D7F319ED4F1}">
      <dsp:nvSpPr>
        <dsp:cNvPr id="0" name=""/>
        <dsp:cNvSpPr/>
      </dsp:nvSpPr>
      <dsp:spPr>
        <a:xfrm>
          <a:off x="0" y="13523"/>
          <a:ext cx="4627423" cy="76752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University Contact Details</a:t>
          </a:r>
          <a:endParaRPr lang="en-US"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endParaRPr>
        </a:p>
      </dsp:txBody>
      <dsp:txXfrm>
        <a:off x="37467" y="50990"/>
        <a:ext cx="4552489" cy="6925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86598-D769-43B6-81E6-1D7F319ED4F1}">
      <dsp:nvSpPr>
        <dsp:cNvPr id="0" name=""/>
        <dsp:cNvSpPr/>
      </dsp:nvSpPr>
      <dsp:spPr>
        <a:xfrm>
          <a:off x="0" y="4564"/>
          <a:ext cx="4627423" cy="67392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Recognitions</a:t>
          </a:r>
          <a:endParaRPr lang="en-US" sz="2000" kern="1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dsp:txBody>
      <dsp:txXfrm>
        <a:off x="32898" y="37462"/>
        <a:ext cx="4561627" cy="6081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86598-D769-43B6-81E6-1D7F319ED4F1}">
      <dsp:nvSpPr>
        <dsp:cNvPr id="0" name=""/>
        <dsp:cNvSpPr/>
      </dsp:nvSpPr>
      <dsp:spPr>
        <a:xfrm>
          <a:off x="0" y="2282"/>
          <a:ext cx="4627423" cy="67392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Important </a:t>
          </a:r>
          <a:r>
            <a:rPr lang="en-IN" sz="2000" b="1" i="0" kern="1200" dirty="0" err="1">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dates</a:t>
          </a:r>
          <a:r>
            <a:rPr lang="en-IN" sz="2000" b="0" i="0" kern="1200" dirty="0" err="1">
              <a:latin typeface="Cambria" panose="02040503050406030204" pitchFamily="18" charset="0"/>
              <a:ea typeface="Cambria" panose="02040503050406030204" pitchFamily="18" charset="0"/>
              <a:cs typeface="Calibri" panose="020F0502020204030204" pitchFamily="34" charset="0"/>
            </a:rPr>
            <a:t>vents</a:t>
          </a:r>
          <a:endParaRPr lang="en-US" sz="2000" kern="1200" dirty="0">
            <a:latin typeface="Cambria" panose="02040503050406030204" pitchFamily="18" charset="0"/>
            <a:ea typeface="Cambria" panose="02040503050406030204" pitchFamily="18" charset="0"/>
            <a:cs typeface="Calibri" panose="020F0502020204030204" pitchFamily="34" charset="0"/>
          </a:endParaRPr>
        </a:p>
      </dsp:txBody>
      <dsp:txXfrm>
        <a:off x="32898" y="35180"/>
        <a:ext cx="4561627" cy="6081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86598-D769-43B6-81E6-1D7F319ED4F1}">
      <dsp:nvSpPr>
        <dsp:cNvPr id="0" name=""/>
        <dsp:cNvSpPr/>
      </dsp:nvSpPr>
      <dsp:spPr>
        <a:xfrm>
          <a:off x="0" y="0"/>
          <a:ext cx="4627423" cy="67392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FAQ</a:t>
          </a:r>
          <a:endParaRPr lang="en-US" sz="2000" kern="1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dsp:txBody>
      <dsp:txXfrm>
        <a:off x="32898" y="32898"/>
        <a:ext cx="4561627" cy="6081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3ABDE-A560-4847-8342-FB174E036CAA}">
      <dsp:nvSpPr>
        <dsp:cNvPr id="0" name=""/>
        <dsp:cNvSpPr/>
      </dsp:nvSpPr>
      <dsp:spPr>
        <a:xfrm>
          <a:off x="0" y="216"/>
          <a:ext cx="4903673" cy="58500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ambria" panose="02040503050406030204" pitchFamily="18" charset="0"/>
              <a:ea typeface="Cambria" panose="02040503050406030204" pitchFamily="18" charset="0"/>
              <a:cs typeface="Calibri" panose="020F0502020204030204" pitchFamily="34" charset="0"/>
            </a:rPr>
            <a:t>LPU DE website Info  </a:t>
          </a:r>
        </a:p>
      </dsp:txBody>
      <dsp:txXfrm>
        <a:off x="28557" y="28773"/>
        <a:ext cx="4846559" cy="5278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84AAE-2D3C-46AF-8269-D811EA73FF42}">
      <dsp:nvSpPr>
        <dsp:cNvPr id="0" name=""/>
        <dsp:cNvSpPr/>
      </dsp:nvSpPr>
      <dsp:spPr>
        <a:xfrm>
          <a:off x="0" y="699087"/>
          <a:ext cx="6682641" cy="935524"/>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i="0" kern="1200" baseline="0" dirty="0">
              <a:solidFill>
                <a:prstClr val="white"/>
              </a:solidFill>
              <a:latin typeface="Cambria" panose="02040503050406030204" pitchFamily="18" charset="0"/>
              <a:ea typeface="Cambria" panose="02040503050406030204" pitchFamily="18" charset="0"/>
              <a:cs typeface="Calibri" panose="020F0502020204030204" pitchFamily="34" charset="0"/>
              <a:sym typeface="Arial"/>
            </a:rPr>
            <a:t>Social Media Links</a:t>
          </a:r>
          <a:endParaRPr lang="en-US" sz="4000" b="1" i="0" kern="1200" baseline="0" dirty="0">
            <a:solidFill>
              <a:prstClr val="white"/>
            </a:solidFill>
            <a:latin typeface="Cambria" panose="02040503050406030204" pitchFamily="18" charset="0"/>
            <a:ea typeface="Cambria" panose="02040503050406030204" pitchFamily="18" charset="0"/>
            <a:cs typeface="Calibri" panose="020F0502020204030204" pitchFamily="34" charset="0"/>
          </a:endParaRPr>
        </a:p>
      </dsp:txBody>
      <dsp:txXfrm>
        <a:off x="45669" y="744756"/>
        <a:ext cx="6591303" cy="844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6C3C0-6E09-4716-AEF4-564F3156AF14}">
      <dsp:nvSpPr>
        <dsp:cNvPr id="0" name=""/>
        <dsp:cNvSpPr/>
      </dsp:nvSpPr>
      <dsp:spPr>
        <a:xfrm>
          <a:off x="0" y="3162"/>
          <a:ext cx="4713889" cy="692640"/>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Calibri" panose="020F0502020204030204" pitchFamily="34" charset="0"/>
              <a:ea typeface="+mn-ea"/>
              <a:cs typeface="Calibri" panose="020F0502020204030204" pitchFamily="34" charset="0"/>
            </a:rPr>
            <a:t>RMS Available on LPU e-Connect</a:t>
          </a:r>
        </a:p>
      </dsp:txBody>
      <dsp:txXfrm>
        <a:off x="33812" y="36974"/>
        <a:ext cx="4646265" cy="625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3ABDE-A560-4847-8342-FB174E036CAA}">
      <dsp:nvSpPr>
        <dsp:cNvPr id="0" name=""/>
        <dsp:cNvSpPr/>
      </dsp:nvSpPr>
      <dsp:spPr>
        <a:xfrm>
          <a:off x="0" y="93"/>
          <a:ext cx="8077200" cy="644962"/>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mbria" panose="02040503050406030204" pitchFamily="18" charset="0"/>
              <a:ea typeface="Cambria" panose="02040503050406030204" pitchFamily="18" charset="0"/>
              <a:cs typeface="Calibri" panose="020F0502020204030204" pitchFamily="34" charset="0"/>
            </a:rPr>
            <a:t>Professional Enhancement Programme</a:t>
          </a:r>
        </a:p>
      </dsp:txBody>
      <dsp:txXfrm>
        <a:off x="31484" y="31577"/>
        <a:ext cx="8014232" cy="581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3ABDE-A560-4847-8342-FB174E036CAA}">
      <dsp:nvSpPr>
        <dsp:cNvPr id="0" name=""/>
        <dsp:cNvSpPr/>
      </dsp:nvSpPr>
      <dsp:spPr>
        <a:xfrm>
          <a:off x="0" y="0"/>
          <a:ext cx="5588000" cy="589387"/>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i="0" kern="1200" dirty="0">
              <a:latin typeface="Cambria" panose="02040503050406030204" pitchFamily="18" charset="0"/>
              <a:ea typeface="Cambria" panose="02040503050406030204" pitchFamily="18" charset="0"/>
              <a:cs typeface="Calibri" panose="020F0502020204030204" pitchFamily="34" charset="0"/>
            </a:rPr>
            <a:t>Placement Support</a:t>
          </a:r>
          <a:endParaRPr lang="en-US" sz="3200" b="1" kern="1200" dirty="0">
            <a:latin typeface="Cambria" panose="02040503050406030204" pitchFamily="18" charset="0"/>
            <a:ea typeface="Cambria" panose="02040503050406030204" pitchFamily="18" charset="0"/>
            <a:cs typeface="Calibri" panose="020F0502020204030204" pitchFamily="34" charset="0"/>
          </a:endParaRPr>
        </a:p>
      </dsp:txBody>
      <dsp:txXfrm>
        <a:off x="28772" y="28772"/>
        <a:ext cx="5530456" cy="5318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84AAE-2D3C-46AF-8269-D811EA73FF42}">
      <dsp:nvSpPr>
        <dsp:cNvPr id="0" name=""/>
        <dsp:cNvSpPr/>
      </dsp:nvSpPr>
      <dsp:spPr>
        <a:xfrm>
          <a:off x="0" y="699087"/>
          <a:ext cx="6682641" cy="935524"/>
        </a:xfrm>
        <a:prstGeom prst="round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0" i="0" kern="1200" baseline="0" dirty="0">
              <a:latin typeface="Cambria" panose="02040503050406030204" pitchFamily="18" charset="0"/>
              <a:ea typeface="Cambria" panose="02040503050406030204" pitchFamily="18" charset="0"/>
              <a:cs typeface="Calibri" panose="020F0502020204030204" pitchFamily="34" charset="0"/>
            </a:rPr>
            <a:t>Website- Home Page</a:t>
          </a:r>
          <a:endParaRPr lang="en-US" sz="4000" kern="1200" dirty="0">
            <a:latin typeface="Cambria" panose="02040503050406030204" pitchFamily="18" charset="0"/>
            <a:ea typeface="Cambria" panose="02040503050406030204" pitchFamily="18" charset="0"/>
            <a:cs typeface="Calibri" panose="020F0502020204030204" pitchFamily="34" charset="0"/>
          </a:endParaRPr>
        </a:p>
      </dsp:txBody>
      <dsp:txXfrm>
        <a:off x="45669" y="744756"/>
        <a:ext cx="6591303" cy="8441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B5F18-5912-421E-B0DA-49A9C6EA9203}">
      <dsp:nvSpPr>
        <dsp:cNvPr id="0" name=""/>
        <dsp:cNvSpPr/>
      </dsp:nvSpPr>
      <dsp:spPr>
        <a:xfrm>
          <a:off x="0" y="0"/>
          <a:ext cx="4627423" cy="1298882"/>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Programmes Details, Fee Structure, Eligibility Criteria, Admission Criteria, Duration, Scheme and Syllabus</a:t>
          </a:r>
          <a:endParaRPr lang="en-US" sz="2000" b="1" kern="12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dsp:txBody>
      <dsp:txXfrm>
        <a:off x="63406" y="63406"/>
        <a:ext cx="4500611" cy="1172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7CC8F-038E-43EE-9C2B-6947895F96B5}">
      <dsp:nvSpPr>
        <dsp:cNvPr id="0" name=""/>
        <dsp:cNvSpPr/>
      </dsp:nvSpPr>
      <dsp:spPr>
        <a:xfrm>
          <a:off x="0" y="68901"/>
          <a:ext cx="4627423" cy="77571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Admission Process, Admission Forms, Admission Guidelines, and </a:t>
          </a:r>
          <a:r>
            <a:rPr lang="en-IN" sz="1600" b="0" i="0" kern="1200" dirty="0">
              <a:latin typeface="Calibri" panose="020F0502020204030204" pitchFamily="34" charset="0"/>
              <a:cs typeface="Calibri" panose="020F0502020204030204" pitchFamily="34" charset="0"/>
            </a:rPr>
            <a:t>Prospectus</a:t>
          </a:r>
          <a:endParaRPr lang="en-US" sz="1600" kern="1200" dirty="0">
            <a:latin typeface="Calibri" panose="020F0502020204030204" pitchFamily="34" charset="0"/>
            <a:cs typeface="Calibri" panose="020F0502020204030204" pitchFamily="34" charset="0"/>
          </a:endParaRPr>
        </a:p>
      </dsp:txBody>
      <dsp:txXfrm>
        <a:off x="37867" y="106768"/>
        <a:ext cx="4551689" cy="6999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35F65-B997-4DD3-8D38-F6C0FA7F0A49}">
      <dsp:nvSpPr>
        <dsp:cNvPr id="0" name=""/>
        <dsp:cNvSpPr/>
      </dsp:nvSpPr>
      <dsp:spPr>
        <a:xfrm>
          <a:off x="0" y="2282"/>
          <a:ext cx="4627423" cy="67392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Personal Contact Programmes</a:t>
          </a:r>
          <a:endParaRPr lang="en-US"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endParaRPr>
        </a:p>
      </dsp:txBody>
      <dsp:txXfrm>
        <a:off x="32898" y="35180"/>
        <a:ext cx="4561627" cy="6081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86598-D769-43B6-81E6-1D7F319ED4F1}">
      <dsp:nvSpPr>
        <dsp:cNvPr id="0" name=""/>
        <dsp:cNvSpPr/>
      </dsp:nvSpPr>
      <dsp:spPr>
        <a:xfrm>
          <a:off x="0" y="2282"/>
          <a:ext cx="4627423" cy="67392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i="0" kern="1200" dirty="0">
              <a:solidFill>
                <a:srgbClr val="4472C4">
                  <a:lumMod val="50000"/>
                </a:srgbClr>
              </a:solidFill>
              <a:latin typeface="Cambria" panose="02040503050406030204" pitchFamily="18" charset="0"/>
              <a:ea typeface="Cambria" panose="02040503050406030204" pitchFamily="18" charset="0"/>
              <a:cs typeface="Calibri" panose="020F0502020204030204" pitchFamily="34" charset="0"/>
            </a:rPr>
            <a:t>Announcements, News </a:t>
          </a:r>
          <a:r>
            <a:rPr lang="en-IN" sz="1600" b="0" i="0" kern="1200" dirty="0">
              <a:latin typeface="Calibri" panose="020F0502020204030204" pitchFamily="34" charset="0"/>
              <a:cs typeface="Calibri" panose="020F0502020204030204" pitchFamily="34" charset="0"/>
            </a:rPr>
            <a:t>and Events</a:t>
          </a:r>
          <a:endParaRPr lang="en-US" sz="1600" kern="1200" dirty="0">
            <a:latin typeface="Calibri" panose="020F0502020204030204" pitchFamily="34" charset="0"/>
            <a:cs typeface="Calibri" panose="020F0502020204030204" pitchFamily="34" charset="0"/>
          </a:endParaRPr>
        </a:p>
      </dsp:txBody>
      <dsp:txXfrm>
        <a:off x="32898" y="35180"/>
        <a:ext cx="4561627" cy="6081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BECCEF-02DD-41A4-83E4-0F8C96AF0901}" type="datetimeFigureOut">
              <a:rPr lang="en-IN" smtClean="0"/>
              <a:t>02-04-2024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70740-6FDD-4550-8C88-07FD57CF40BD}" type="slidenum">
              <a:rPr lang="en-IN" smtClean="0"/>
              <a:t>‹#›</a:t>
            </a:fld>
            <a:endParaRPr lang="en-IN"/>
          </a:p>
        </p:txBody>
      </p:sp>
    </p:spTree>
    <p:extLst>
      <p:ext uri="{BB962C8B-B14F-4D97-AF65-F5344CB8AC3E}">
        <p14:creationId xmlns:p14="http://schemas.microsoft.com/office/powerpoint/2010/main" val="328617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757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859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6948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871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709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1386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95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52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103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2262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07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786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34E4-D612-635A-D079-CF70EC0E11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F163AEA-A5E4-FDD8-741F-EC862CDF0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8B3FBAB-8421-0070-C1A3-1C456BE0C503}"/>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5" name="Footer Placeholder 4">
            <a:extLst>
              <a:ext uri="{FF2B5EF4-FFF2-40B4-BE49-F238E27FC236}">
                <a16:creationId xmlns:a16="http://schemas.microsoft.com/office/drawing/2014/main" id="{C8287FE5-D959-FF9B-67F3-6F6C8744DB8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1FE949-3983-2459-8AA6-92E74F1B11C9}"/>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360595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7E92-29D2-6A9E-473F-05E233C1F8C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89A957-2B8A-CEE6-3814-2537897909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0F38E88-217C-F99D-F2F0-8CBB7B8EFBC1}"/>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5" name="Footer Placeholder 4">
            <a:extLst>
              <a:ext uri="{FF2B5EF4-FFF2-40B4-BE49-F238E27FC236}">
                <a16:creationId xmlns:a16="http://schemas.microsoft.com/office/drawing/2014/main" id="{5BD813F3-8C87-BC4A-18E3-21E204CE2D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E2E0720-5F7A-BE27-5759-97350D5E27B1}"/>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46664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4F3011-2739-073F-CD56-8542BBC11E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8110F64-8559-5749-5B12-CD387C5EE8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FE0B02A-B20B-0C2E-2F62-DF4A0C61F81A}"/>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5" name="Footer Placeholder 4">
            <a:extLst>
              <a:ext uri="{FF2B5EF4-FFF2-40B4-BE49-F238E27FC236}">
                <a16:creationId xmlns:a16="http://schemas.microsoft.com/office/drawing/2014/main" id="{6F29023C-6FDC-97E8-CA82-023241E776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6DFBBBF-06B8-C7A1-A286-26F68DE5DEAC}"/>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3365257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6"/>
        <p:cNvGrpSpPr/>
        <p:nvPr/>
      </p:nvGrpSpPr>
      <p:grpSpPr>
        <a:xfrm>
          <a:off x="0" y="0"/>
          <a:ext cx="0" cy="0"/>
          <a:chOff x="0" y="0"/>
          <a:chExt cx="0" cy="0"/>
        </a:xfrm>
      </p:grpSpPr>
      <p:sp>
        <p:nvSpPr>
          <p:cNvPr id="47" name="Google Shape;47;p165"/>
          <p:cNvSpPr/>
          <p:nvPr/>
        </p:nvSpPr>
        <p:spPr>
          <a:xfrm flipH="1">
            <a:off x="11582400" y="6233133"/>
            <a:ext cx="624800" cy="624800"/>
          </a:xfrm>
          <a:prstGeom prst="rtTriangle">
            <a:avLst/>
          </a:prstGeom>
          <a:solidFill>
            <a:srgbClr val="003D5C"/>
          </a:solidFill>
          <a:ln>
            <a:noFill/>
          </a:ln>
        </p:spPr>
        <p:txBody>
          <a:bodyPr spcFirstLastPara="1" wrap="square" lIns="121833" tIns="121833" rIns="121833" bIns="1218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165"/>
          <p:cNvSpPr/>
          <p:nvPr/>
        </p:nvSpPr>
        <p:spPr>
          <a:xfrm rot="5400000">
            <a:off x="-133800" y="941267"/>
            <a:ext cx="624800" cy="357200"/>
          </a:xfrm>
          <a:prstGeom prst="triangle">
            <a:avLst>
              <a:gd name="adj" fmla="val 50000"/>
            </a:avLst>
          </a:prstGeom>
          <a:solidFill>
            <a:srgbClr val="003D5C"/>
          </a:solidFill>
          <a:ln>
            <a:noFill/>
          </a:ln>
        </p:spPr>
        <p:txBody>
          <a:bodyPr spcFirstLastPara="1" wrap="square" lIns="121833" tIns="121833" rIns="121833" bIns="1218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 name="Google Shape;49;p165"/>
          <p:cNvSpPr txBox="1">
            <a:spLocks noGrp="1"/>
          </p:cNvSpPr>
          <p:nvPr>
            <p:ph type="title"/>
          </p:nvPr>
        </p:nvSpPr>
        <p:spPr>
          <a:xfrm>
            <a:off x="609600" y="807467"/>
            <a:ext cx="7521200" cy="14436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4800"/>
              <a:buNone/>
              <a:defRPr/>
            </a:lvl1pPr>
            <a:lvl2pPr lvl="1" algn="l">
              <a:lnSpc>
                <a:spcPct val="80000"/>
              </a:lnSpc>
              <a:spcBef>
                <a:spcPts val="0"/>
              </a:spcBef>
              <a:spcAft>
                <a:spcPts val="0"/>
              </a:spcAft>
              <a:buSzPts val="4800"/>
              <a:buNone/>
              <a:defRPr/>
            </a:lvl2pPr>
            <a:lvl3pPr lvl="2" algn="l">
              <a:lnSpc>
                <a:spcPct val="80000"/>
              </a:lnSpc>
              <a:spcBef>
                <a:spcPts val="0"/>
              </a:spcBef>
              <a:spcAft>
                <a:spcPts val="0"/>
              </a:spcAft>
              <a:buSzPts val="4800"/>
              <a:buNone/>
              <a:defRPr/>
            </a:lvl3pPr>
            <a:lvl4pPr lvl="3" algn="l">
              <a:lnSpc>
                <a:spcPct val="80000"/>
              </a:lnSpc>
              <a:spcBef>
                <a:spcPts val="0"/>
              </a:spcBef>
              <a:spcAft>
                <a:spcPts val="0"/>
              </a:spcAft>
              <a:buSzPts val="4800"/>
              <a:buNone/>
              <a:defRPr/>
            </a:lvl4pPr>
            <a:lvl5pPr lvl="4" algn="l">
              <a:lnSpc>
                <a:spcPct val="80000"/>
              </a:lnSpc>
              <a:spcBef>
                <a:spcPts val="0"/>
              </a:spcBef>
              <a:spcAft>
                <a:spcPts val="0"/>
              </a:spcAft>
              <a:buSzPts val="4800"/>
              <a:buNone/>
              <a:defRPr/>
            </a:lvl5pPr>
            <a:lvl6pPr lvl="5" algn="l">
              <a:lnSpc>
                <a:spcPct val="80000"/>
              </a:lnSpc>
              <a:spcBef>
                <a:spcPts val="0"/>
              </a:spcBef>
              <a:spcAft>
                <a:spcPts val="0"/>
              </a:spcAft>
              <a:buSzPts val="4800"/>
              <a:buNone/>
              <a:defRPr/>
            </a:lvl6pPr>
            <a:lvl7pPr lvl="6" algn="l">
              <a:lnSpc>
                <a:spcPct val="80000"/>
              </a:lnSpc>
              <a:spcBef>
                <a:spcPts val="0"/>
              </a:spcBef>
              <a:spcAft>
                <a:spcPts val="0"/>
              </a:spcAft>
              <a:buSzPts val="4800"/>
              <a:buNone/>
              <a:defRPr/>
            </a:lvl7pPr>
            <a:lvl8pPr lvl="7" algn="l">
              <a:lnSpc>
                <a:spcPct val="80000"/>
              </a:lnSpc>
              <a:spcBef>
                <a:spcPts val="0"/>
              </a:spcBef>
              <a:spcAft>
                <a:spcPts val="0"/>
              </a:spcAft>
              <a:buSzPts val="4800"/>
              <a:buNone/>
              <a:defRPr/>
            </a:lvl8pPr>
            <a:lvl9pPr lvl="8" algn="l">
              <a:lnSpc>
                <a:spcPct val="80000"/>
              </a:lnSpc>
              <a:spcBef>
                <a:spcPts val="0"/>
              </a:spcBef>
              <a:spcAft>
                <a:spcPts val="0"/>
              </a:spcAft>
              <a:buSzPts val="4800"/>
              <a:buNone/>
              <a:defRPr/>
            </a:lvl9pPr>
          </a:lstStyle>
          <a:p>
            <a:endParaRPr/>
          </a:p>
        </p:txBody>
      </p:sp>
      <p:sp>
        <p:nvSpPr>
          <p:cNvPr id="50" name="Google Shape;50;p165"/>
          <p:cNvSpPr txBox="1">
            <a:spLocks noGrp="1"/>
          </p:cNvSpPr>
          <p:nvPr>
            <p:ph type="body" idx="1"/>
          </p:nvPr>
        </p:nvSpPr>
        <p:spPr>
          <a:xfrm>
            <a:off x="609600" y="2661000"/>
            <a:ext cx="3576800" cy="3572000"/>
          </a:xfrm>
          <a:prstGeom prst="rect">
            <a:avLst/>
          </a:prstGeom>
          <a:noFill/>
          <a:ln>
            <a:noFill/>
          </a:ln>
        </p:spPr>
        <p:txBody>
          <a:bodyPr spcFirstLastPara="1" wrap="square" lIns="0" tIns="0" rIns="0" bIns="0" anchor="t" anchorCtr="0">
            <a:noAutofit/>
          </a:bodyPr>
          <a:lstStyle>
            <a:lvl1pPr marL="609585" lvl="0" indent="-457189" algn="l">
              <a:lnSpc>
                <a:spcPct val="110000"/>
              </a:lnSpc>
              <a:spcBef>
                <a:spcPts val="800"/>
              </a:spcBef>
              <a:spcAft>
                <a:spcPts val="0"/>
              </a:spcAft>
              <a:buSzPts val="1800"/>
              <a:buChar char="▸"/>
              <a:defRPr sz="2400"/>
            </a:lvl1pPr>
            <a:lvl2pPr marL="1219170" lvl="1" indent="-457189" algn="l">
              <a:lnSpc>
                <a:spcPct val="110000"/>
              </a:lnSpc>
              <a:spcBef>
                <a:spcPts val="800"/>
              </a:spcBef>
              <a:spcAft>
                <a:spcPts val="0"/>
              </a:spcAft>
              <a:buSzPts val="1800"/>
              <a:buChar char="▹"/>
              <a:defRPr sz="2400"/>
            </a:lvl2pPr>
            <a:lvl3pPr marL="1828754" lvl="2" indent="-457189" algn="l">
              <a:lnSpc>
                <a:spcPct val="110000"/>
              </a:lnSpc>
              <a:spcBef>
                <a:spcPts val="800"/>
              </a:spcBef>
              <a:spcAft>
                <a:spcPts val="0"/>
              </a:spcAft>
              <a:buSzPts val="1800"/>
              <a:buChar char="▹"/>
              <a:defRPr sz="2400"/>
            </a:lvl3pPr>
            <a:lvl4pPr marL="2438339" lvl="3" indent="-457189" algn="l">
              <a:lnSpc>
                <a:spcPct val="110000"/>
              </a:lnSpc>
              <a:spcBef>
                <a:spcPts val="800"/>
              </a:spcBef>
              <a:spcAft>
                <a:spcPts val="0"/>
              </a:spcAft>
              <a:buSzPts val="1800"/>
              <a:buChar char="▹"/>
              <a:defRPr sz="2400"/>
            </a:lvl4pPr>
            <a:lvl5pPr marL="3047924" lvl="4" indent="-457189" algn="l">
              <a:lnSpc>
                <a:spcPct val="110000"/>
              </a:lnSpc>
              <a:spcBef>
                <a:spcPts val="800"/>
              </a:spcBef>
              <a:spcAft>
                <a:spcPts val="0"/>
              </a:spcAft>
              <a:buSzPts val="1800"/>
              <a:buChar char="▹"/>
              <a:defRPr sz="2400"/>
            </a:lvl5pPr>
            <a:lvl6pPr marL="3657509" lvl="5" indent="-457189" algn="l">
              <a:lnSpc>
                <a:spcPct val="110000"/>
              </a:lnSpc>
              <a:spcBef>
                <a:spcPts val="800"/>
              </a:spcBef>
              <a:spcAft>
                <a:spcPts val="0"/>
              </a:spcAft>
              <a:buSzPts val="1800"/>
              <a:buChar char="▹"/>
              <a:defRPr sz="2400"/>
            </a:lvl6pPr>
            <a:lvl7pPr marL="4267093" lvl="6" indent="-457189" algn="l">
              <a:lnSpc>
                <a:spcPct val="110000"/>
              </a:lnSpc>
              <a:spcBef>
                <a:spcPts val="800"/>
              </a:spcBef>
              <a:spcAft>
                <a:spcPts val="0"/>
              </a:spcAft>
              <a:buSzPts val="1800"/>
              <a:buChar char="▹"/>
              <a:defRPr sz="2400"/>
            </a:lvl7pPr>
            <a:lvl8pPr marL="4876678" lvl="7" indent="-457189" algn="l">
              <a:lnSpc>
                <a:spcPct val="110000"/>
              </a:lnSpc>
              <a:spcBef>
                <a:spcPts val="800"/>
              </a:spcBef>
              <a:spcAft>
                <a:spcPts val="0"/>
              </a:spcAft>
              <a:buSzPts val="1800"/>
              <a:buChar char="▹"/>
              <a:defRPr sz="2400"/>
            </a:lvl8pPr>
            <a:lvl9pPr marL="5486263" lvl="8" indent="-457189" algn="l">
              <a:lnSpc>
                <a:spcPct val="110000"/>
              </a:lnSpc>
              <a:spcBef>
                <a:spcPts val="800"/>
              </a:spcBef>
              <a:spcAft>
                <a:spcPts val="0"/>
              </a:spcAft>
              <a:buSzPts val="1800"/>
              <a:buChar char="▹"/>
              <a:defRPr sz="2400"/>
            </a:lvl9pPr>
          </a:lstStyle>
          <a:p>
            <a:endParaRPr/>
          </a:p>
        </p:txBody>
      </p:sp>
      <p:sp>
        <p:nvSpPr>
          <p:cNvPr id="51" name="Google Shape;51;p165"/>
          <p:cNvSpPr txBox="1">
            <a:spLocks noGrp="1"/>
          </p:cNvSpPr>
          <p:nvPr>
            <p:ph type="body" idx="2"/>
          </p:nvPr>
        </p:nvSpPr>
        <p:spPr>
          <a:xfrm>
            <a:off x="4554104" y="2661000"/>
            <a:ext cx="3576800" cy="3572000"/>
          </a:xfrm>
          <a:prstGeom prst="rect">
            <a:avLst/>
          </a:prstGeom>
          <a:noFill/>
          <a:ln>
            <a:noFill/>
          </a:ln>
        </p:spPr>
        <p:txBody>
          <a:bodyPr spcFirstLastPara="1" wrap="square" lIns="0" tIns="0" rIns="0" bIns="0" anchor="t" anchorCtr="0">
            <a:noAutofit/>
          </a:bodyPr>
          <a:lstStyle>
            <a:lvl1pPr marL="609585" lvl="0" indent="-457189" algn="l">
              <a:lnSpc>
                <a:spcPct val="110000"/>
              </a:lnSpc>
              <a:spcBef>
                <a:spcPts val="800"/>
              </a:spcBef>
              <a:spcAft>
                <a:spcPts val="0"/>
              </a:spcAft>
              <a:buSzPts val="1800"/>
              <a:buChar char="▸"/>
              <a:defRPr sz="2400"/>
            </a:lvl1pPr>
            <a:lvl2pPr marL="1219170" lvl="1" indent="-457189" algn="l">
              <a:lnSpc>
                <a:spcPct val="110000"/>
              </a:lnSpc>
              <a:spcBef>
                <a:spcPts val="800"/>
              </a:spcBef>
              <a:spcAft>
                <a:spcPts val="0"/>
              </a:spcAft>
              <a:buSzPts val="1800"/>
              <a:buChar char="▹"/>
              <a:defRPr sz="2400"/>
            </a:lvl2pPr>
            <a:lvl3pPr marL="1828754" lvl="2" indent="-457189" algn="l">
              <a:lnSpc>
                <a:spcPct val="110000"/>
              </a:lnSpc>
              <a:spcBef>
                <a:spcPts val="800"/>
              </a:spcBef>
              <a:spcAft>
                <a:spcPts val="0"/>
              </a:spcAft>
              <a:buSzPts val="1800"/>
              <a:buChar char="▹"/>
              <a:defRPr sz="2400"/>
            </a:lvl3pPr>
            <a:lvl4pPr marL="2438339" lvl="3" indent="-457189" algn="l">
              <a:lnSpc>
                <a:spcPct val="110000"/>
              </a:lnSpc>
              <a:spcBef>
                <a:spcPts val="800"/>
              </a:spcBef>
              <a:spcAft>
                <a:spcPts val="0"/>
              </a:spcAft>
              <a:buSzPts val="1800"/>
              <a:buChar char="▹"/>
              <a:defRPr sz="2400"/>
            </a:lvl4pPr>
            <a:lvl5pPr marL="3047924" lvl="4" indent="-457189" algn="l">
              <a:lnSpc>
                <a:spcPct val="110000"/>
              </a:lnSpc>
              <a:spcBef>
                <a:spcPts val="800"/>
              </a:spcBef>
              <a:spcAft>
                <a:spcPts val="0"/>
              </a:spcAft>
              <a:buSzPts val="1800"/>
              <a:buChar char="▹"/>
              <a:defRPr sz="2400"/>
            </a:lvl5pPr>
            <a:lvl6pPr marL="3657509" lvl="5" indent="-457189" algn="l">
              <a:lnSpc>
                <a:spcPct val="110000"/>
              </a:lnSpc>
              <a:spcBef>
                <a:spcPts val="800"/>
              </a:spcBef>
              <a:spcAft>
                <a:spcPts val="0"/>
              </a:spcAft>
              <a:buSzPts val="1800"/>
              <a:buChar char="▹"/>
              <a:defRPr sz="2400"/>
            </a:lvl6pPr>
            <a:lvl7pPr marL="4267093" lvl="6" indent="-457189" algn="l">
              <a:lnSpc>
                <a:spcPct val="110000"/>
              </a:lnSpc>
              <a:spcBef>
                <a:spcPts val="800"/>
              </a:spcBef>
              <a:spcAft>
                <a:spcPts val="0"/>
              </a:spcAft>
              <a:buSzPts val="1800"/>
              <a:buChar char="▹"/>
              <a:defRPr sz="2400"/>
            </a:lvl7pPr>
            <a:lvl8pPr marL="4876678" lvl="7" indent="-457189" algn="l">
              <a:lnSpc>
                <a:spcPct val="110000"/>
              </a:lnSpc>
              <a:spcBef>
                <a:spcPts val="800"/>
              </a:spcBef>
              <a:spcAft>
                <a:spcPts val="0"/>
              </a:spcAft>
              <a:buSzPts val="1800"/>
              <a:buChar char="▹"/>
              <a:defRPr sz="2400"/>
            </a:lvl8pPr>
            <a:lvl9pPr marL="5486263" lvl="8" indent="-457189" algn="l">
              <a:lnSpc>
                <a:spcPct val="110000"/>
              </a:lnSpc>
              <a:spcBef>
                <a:spcPts val="800"/>
              </a:spcBef>
              <a:spcAft>
                <a:spcPts val="0"/>
              </a:spcAft>
              <a:buSzPts val="1800"/>
              <a:buChar char="▹"/>
              <a:defRPr sz="2400"/>
            </a:lvl9pPr>
          </a:lstStyle>
          <a:p>
            <a:endParaRPr/>
          </a:p>
        </p:txBody>
      </p:sp>
      <p:sp>
        <p:nvSpPr>
          <p:cNvPr id="52" name="Google Shape;52;p165"/>
          <p:cNvSpPr txBox="1">
            <a:spLocks noGrp="1"/>
          </p:cNvSpPr>
          <p:nvPr>
            <p:ph type="sldNum" idx="12"/>
          </p:nvPr>
        </p:nvSpPr>
        <p:spPr>
          <a:xfrm>
            <a:off x="11532033" y="6182333"/>
            <a:ext cx="609200" cy="6248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671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2"/>
        <p:cNvGrpSpPr/>
        <p:nvPr/>
      </p:nvGrpSpPr>
      <p:grpSpPr>
        <a:xfrm>
          <a:off x="0" y="0"/>
          <a:ext cx="0" cy="0"/>
          <a:chOff x="0" y="0"/>
          <a:chExt cx="0" cy="0"/>
        </a:xfrm>
      </p:grpSpPr>
      <p:sp>
        <p:nvSpPr>
          <p:cNvPr id="23" name="Google Shape;23;p161"/>
          <p:cNvSpPr txBox="1">
            <a:spLocks noGrp="1"/>
          </p:cNvSpPr>
          <p:nvPr>
            <p:ph type="ftr" idx="11"/>
          </p:nvPr>
        </p:nvSpPr>
        <p:spPr>
          <a:xfrm>
            <a:off x="0" y="0"/>
            <a:ext cx="4000000" cy="4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8F90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4" name="Google Shape;24;p161"/>
          <p:cNvSpPr txBox="1">
            <a:spLocks noGrp="1"/>
          </p:cNvSpPr>
          <p:nvPr>
            <p:ph type="dt" idx="10"/>
          </p:nvPr>
        </p:nvSpPr>
        <p:spPr>
          <a:xfrm>
            <a:off x="0" y="0"/>
            <a:ext cx="4000000" cy="4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8F909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 name="Google Shape;25;p161"/>
          <p:cNvSpPr txBox="1">
            <a:spLocks noGrp="1"/>
          </p:cNvSpPr>
          <p:nvPr>
            <p:ph type="sldNum" idx="12"/>
          </p:nvPr>
        </p:nvSpPr>
        <p:spPr>
          <a:xfrm>
            <a:off x="11532033" y="6182333"/>
            <a:ext cx="609200" cy="6248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F9095"/>
                </a:solidFill>
                <a:latin typeface="Barlow Light"/>
                <a:ea typeface="Barlow Light"/>
                <a:cs typeface="Barlow Light"/>
                <a:sym typeface="Barlow Light"/>
              </a:defRPr>
            </a:lvl9pPr>
          </a:lstStyle>
          <a:p>
            <a:fld id="{00000000-1234-1234-1234-123412341234}" type="slidenum">
              <a:rPr lang="en-US" smtClean="0"/>
              <a:pPr/>
              <a:t>‹#›</a:t>
            </a:fld>
            <a:endParaRPr lang="en-US"/>
          </a:p>
        </p:txBody>
      </p:sp>
      <p:sp>
        <p:nvSpPr>
          <p:cNvPr id="26" name="Google Shape;26;p161"/>
          <p:cNvSpPr/>
          <p:nvPr/>
        </p:nvSpPr>
        <p:spPr>
          <a:xfrm>
            <a:off x="0" y="0"/>
            <a:ext cx="12192000" cy="787400"/>
          </a:xfrm>
          <a:prstGeom prst="rect">
            <a:avLst/>
          </a:prstGeom>
          <a:solidFill>
            <a:srgbClr val="003D5C"/>
          </a:solidFill>
          <a:ln>
            <a:noFill/>
          </a:ln>
        </p:spPr>
        <p:txBody>
          <a:bodyPr spcFirstLastPara="1" wrap="square" lIns="121833" tIns="121833" rIns="121833" bIns="121833" anchor="ctr" anchorCtr="0">
            <a:noAutofit/>
          </a:bodyPr>
          <a:lstStyle/>
          <a:p>
            <a:pPr marL="0" lvl="0" indent="0">
              <a:buSzPts val="1400"/>
              <a:buNone/>
            </a:pPr>
            <a:endParaRPr sz="2400">
              <a:sym typeface="Arial"/>
            </a:endParaRPr>
          </a:p>
        </p:txBody>
      </p:sp>
      <p:sp>
        <p:nvSpPr>
          <p:cNvPr id="27" name="Google Shape;27;p161"/>
          <p:cNvSpPr txBox="1">
            <a:spLocks noGrp="1"/>
          </p:cNvSpPr>
          <p:nvPr>
            <p:ph type="title"/>
          </p:nvPr>
        </p:nvSpPr>
        <p:spPr>
          <a:xfrm>
            <a:off x="200400" y="0"/>
            <a:ext cx="7521200" cy="584200"/>
          </a:xfrm>
          <a:prstGeom prst="rect">
            <a:avLst/>
          </a:prstGeom>
          <a:noFill/>
          <a:ln>
            <a:noFill/>
          </a:ln>
        </p:spPr>
        <p:txBody>
          <a:bodyPr spcFirstLastPara="1" wrap="square" lIns="0" tIns="0" rIns="0" bIns="0" anchor="t" anchorCtr="0">
            <a:noAutofit/>
          </a:bodyPr>
          <a:lstStyle>
            <a:lvl1pPr>
              <a:defRPr sz="4800" b="1">
                <a:solidFill>
                  <a:srgbClr val="6D6E71"/>
                </a:solidFill>
                <a:latin typeface="Calibri"/>
                <a:ea typeface="Calibri"/>
                <a:cs typeface="Calibri"/>
              </a:defRPr>
            </a:lvl1pPr>
          </a:lstStyle>
          <a:p>
            <a:pPr lvl="0"/>
            <a:endParaRPr dirty="0"/>
          </a:p>
        </p:txBody>
      </p:sp>
    </p:spTree>
    <p:extLst>
      <p:ext uri="{BB962C8B-B14F-4D97-AF65-F5344CB8AC3E}">
        <p14:creationId xmlns:p14="http://schemas.microsoft.com/office/powerpoint/2010/main" val="260838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13949-9ABF-1064-C54C-3A615227F58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388E133-61C9-01B0-7CA8-6FB89E1E4B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C8DC429-9338-BD37-CF95-424E2B43D80E}"/>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5" name="Footer Placeholder 4">
            <a:extLst>
              <a:ext uri="{FF2B5EF4-FFF2-40B4-BE49-F238E27FC236}">
                <a16:creationId xmlns:a16="http://schemas.microsoft.com/office/drawing/2014/main" id="{499499B8-61ED-5779-A613-BE39476B978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2A384DC-23C4-5342-34F6-2A565884E152}"/>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2132823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CDE9-5080-5784-27E5-38E3D78B2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83266-66C0-F66D-50EA-14ED16946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7BDB-B3A6-0DFF-1020-E327149EA574}"/>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5" name="Footer Placeholder 4">
            <a:extLst>
              <a:ext uri="{FF2B5EF4-FFF2-40B4-BE49-F238E27FC236}">
                <a16:creationId xmlns:a16="http://schemas.microsoft.com/office/drawing/2014/main" id="{04C08EE9-750D-779D-5463-FDE255A8A64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F7226E-7BB0-346E-9501-98F1168005CC}"/>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120330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7A66A-E1A9-A63D-1460-5E2C7CFEC01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F41C629-20AE-B39F-D834-795EDFC556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5D0FDB4-7805-586C-F966-349495E9E0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E2D8E5D-19D5-FAB0-E774-4EA811DE2A1F}"/>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6" name="Footer Placeholder 5">
            <a:extLst>
              <a:ext uri="{FF2B5EF4-FFF2-40B4-BE49-F238E27FC236}">
                <a16:creationId xmlns:a16="http://schemas.microsoft.com/office/drawing/2014/main" id="{F144BC30-C9B0-000B-5CB9-E562DB36759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02A8A80-C84B-4A04-6E43-361528ED9CA9}"/>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239918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BF2E5-1036-6675-44D5-19920F44F04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0CAFB05-792B-8959-5F55-F83712FDA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4BFBB-B14A-814B-8042-1BDC36229C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EB3DF68-7087-6EE4-B7C4-D795D69F25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406D17-4745-9688-96EF-8BD65F3ECB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97F789E-A844-3386-19C8-57BDE8F65716}"/>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8" name="Footer Placeholder 7">
            <a:extLst>
              <a:ext uri="{FF2B5EF4-FFF2-40B4-BE49-F238E27FC236}">
                <a16:creationId xmlns:a16="http://schemas.microsoft.com/office/drawing/2014/main" id="{7ABCC4E5-1F64-CF5C-50A4-F46196CE207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FC8A4D6-1CFF-7A8D-6273-A38B2ABC7003}"/>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4284714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BDBD-9881-4714-D49C-CCEBD4B8D75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81AC20D-8710-3E8E-7DC7-7DF4E60F6F56}"/>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4" name="Footer Placeholder 3">
            <a:extLst>
              <a:ext uri="{FF2B5EF4-FFF2-40B4-BE49-F238E27FC236}">
                <a16:creationId xmlns:a16="http://schemas.microsoft.com/office/drawing/2014/main" id="{3B9C5C3F-1E25-8E42-9510-7490BA06F74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30C4614-8E17-7BEB-C86F-126E3131364E}"/>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287670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4901A-1986-0315-9386-6ADB6D5CA631}"/>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3" name="Footer Placeholder 2">
            <a:extLst>
              <a:ext uri="{FF2B5EF4-FFF2-40B4-BE49-F238E27FC236}">
                <a16:creationId xmlns:a16="http://schemas.microsoft.com/office/drawing/2014/main" id="{441DF148-1CA4-4095-BFD9-1142A2CD207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3D4EC93-5AB5-F784-2B9E-F625D7F67511}"/>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245506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75252-4EB0-09D9-1592-D24AAE113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679AF45-106F-4986-AE5E-54939126B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4378DAB-75C8-EEFD-87B3-D16A2D726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5833D9-5BCE-F395-B72E-B3FBCEABFEB6}"/>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6" name="Footer Placeholder 5">
            <a:extLst>
              <a:ext uri="{FF2B5EF4-FFF2-40B4-BE49-F238E27FC236}">
                <a16:creationId xmlns:a16="http://schemas.microsoft.com/office/drawing/2014/main" id="{2124CA20-4813-3F00-8109-15331CF3BD6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BC09F0B-3843-59EB-F210-525222A3C4CA}"/>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28749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8D6B-38E7-F33E-BE28-1368E3EB1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35ADA5E6-4C95-9CF8-DBDA-9397F5D09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0F0CA45-0801-99B0-0CBF-E4CC54141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9F73E-88C2-E17F-5ED5-FE8A6CB46663}"/>
              </a:ext>
            </a:extLst>
          </p:cNvPr>
          <p:cNvSpPr>
            <a:spLocks noGrp="1"/>
          </p:cNvSpPr>
          <p:nvPr>
            <p:ph type="dt" sz="half" idx="10"/>
          </p:nvPr>
        </p:nvSpPr>
        <p:spPr/>
        <p:txBody>
          <a:bodyPr/>
          <a:lstStyle/>
          <a:p>
            <a:fld id="{3FCB6940-EC91-49FF-8275-D60A3D3B3CD1}" type="datetimeFigureOut">
              <a:rPr lang="en-IN" smtClean="0"/>
              <a:t>02-04-2024</a:t>
            </a:fld>
            <a:endParaRPr lang="en-IN"/>
          </a:p>
        </p:txBody>
      </p:sp>
      <p:sp>
        <p:nvSpPr>
          <p:cNvPr id="6" name="Footer Placeholder 5">
            <a:extLst>
              <a:ext uri="{FF2B5EF4-FFF2-40B4-BE49-F238E27FC236}">
                <a16:creationId xmlns:a16="http://schemas.microsoft.com/office/drawing/2014/main" id="{342077D0-2CCE-31F1-DDB5-1610CEFA713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4CF16E0-C0B4-2E9F-935E-9B9559EAE9D9}"/>
              </a:ext>
            </a:extLst>
          </p:cNvPr>
          <p:cNvSpPr>
            <a:spLocks noGrp="1"/>
          </p:cNvSpPr>
          <p:nvPr>
            <p:ph type="sldNum" sz="quarter" idx="12"/>
          </p:nvPr>
        </p:nvSpPr>
        <p:spPr/>
        <p:txBody>
          <a:bodyPr/>
          <a:lstStyle/>
          <a:p>
            <a:fld id="{FE09359A-2208-41BB-8D06-FD5AF317CF24}" type="slidenum">
              <a:rPr lang="en-IN" smtClean="0"/>
              <a:t>‹#›</a:t>
            </a:fld>
            <a:endParaRPr lang="en-IN"/>
          </a:p>
        </p:txBody>
      </p:sp>
    </p:spTree>
    <p:extLst>
      <p:ext uri="{BB962C8B-B14F-4D97-AF65-F5344CB8AC3E}">
        <p14:creationId xmlns:p14="http://schemas.microsoft.com/office/powerpoint/2010/main" val="1102924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7E387E-098E-090F-6069-DFB3CBF40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864BC62-38BC-6992-8445-D4E8D1D1CA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5B8FDC3-82EF-96A7-EB8D-CDA10DC27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B6940-EC91-49FF-8275-D60A3D3B3CD1}" type="datetimeFigureOut">
              <a:rPr lang="en-IN" smtClean="0"/>
              <a:t>02-04-2024</a:t>
            </a:fld>
            <a:endParaRPr lang="en-IN"/>
          </a:p>
        </p:txBody>
      </p:sp>
      <p:sp>
        <p:nvSpPr>
          <p:cNvPr id="5" name="Footer Placeholder 4">
            <a:extLst>
              <a:ext uri="{FF2B5EF4-FFF2-40B4-BE49-F238E27FC236}">
                <a16:creationId xmlns:a16="http://schemas.microsoft.com/office/drawing/2014/main" id="{294A2F7D-169C-912A-F5E8-80977C6CA5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FBB289F-65A5-E3E3-3F05-D4B7FDF847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9359A-2208-41BB-8D06-FD5AF317CF24}" type="slidenum">
              <a:rPr lang="en-IN" smtClean="0"/>
              <a:t>‹#›</a:t>
            </a:fld>
            <a:endParaRPr lang="en-IN"/>
          </a:p>
        </p:txBody>
      </p:sp>
    </p:spTree>
    <p:extLst>
      <p:ext uri="{BB962C8B-B14F-4D97-AF65-F5344CB8AC3E}">
        <p14:creationId xmlns:p14="http://schemas.microsoft.com/office/powerpoint/2010/main" val="357510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9" Type="http://schemas.openxmlformats.org/officeDocument/2006/relationships/diagramLayout" Target="../diagrams/layout13.xml"/><Relationship Id="rId21" Type="http://schemas.openxmlformats.org/officeDocument/2006/relationships/diagramColors" Target="../diagrams/colors9.xml"/><Relationship Id="rId34" Type="http://schemas.openxmlformats.org/officeDocument/2006/relationships/diagramLayout" Target="../diagrams/layout12.xml"/><Relationship Id="rId42" Type="http://schemas.microsoft.com/office/2007/relationships/diagramDrawing" Target="../diagrams/drawing13.xml"/><Relationship Id="rId47" Type="http://schemas.openxmlformats.org/officeDocument/2006/relationships/diagramColors" Target="../diagrams/colors14.xml"/><Relationship Id="rId50" Type="http://schemas.openxmlformats.org/officeDocument/2006/relationships/diagramLayout" Target="../diagrams/layout15.xml"/><Relationship Id="rId55" Type="http://schemas.openxmlformats.org/officeDocument/2006/relationships/diagramLayout" Target="../diagrams/layout1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33" Type="http://schemas.openxmlformats.org/officeDocument/2006/relationships/diagramData" Target="../diagrams/data12.xml"/><Relationship Id="rId38" Type="http://schemas.openxmlformats.org/officeDocument/2006/relationships/diagramData" Target="../diagrams/data13.xml"/><Relationship Id="rId46" Type="http://schemas.openxmlformats.org/officeDocument/2006/relationships/diagramQuickStyle" Target="../diagrams/quickStyle14.xml"/><Relationship Id="rId59" Type="http://schemas.openxmlformats.org/officeDocument/2006/relationships/image" Target="../media/image1.png"/><Relationship Id="rId2" Type="http://schemas.openxmlformats.org/officeDocument/2006/relationships/notesSlide" Target="../notesSlides/notesSlide8.xml"/><Relationship Id="rId16" Type="http://schemas.openxmlformats.org/officeDocument/2006/relationships/diagramColors" Target="../diagrams/colors8.xml"/><Relationship Id="rId20" Type="http://schemas.openxmlformats.org/officeDocument/2006/relationships/diagramQuickStyle" Target="../diagrams/quickStyle9.xml"/><Relationship Id="rId29" Type="http://schemas.openxmlformats.org/officeDocument/2006/relationships/diagramLayout" Target="../diagrams/layout11.xml"/><Relationship Id="rId41" Type="http://schemas.openxmlformats.org/officeDocument/2006/relationships/diagramColors" Target="../diagrams/colors13.xml"/><Relationship Id="rId54" Type="http://schemas.openxmlformats.org/officeDocument/2006/relationships/diagramData" Target="../diagrams/data16.xml"/><Relationship Id="rId1" Type="http://schemas.openxmlformats.org/officeDocument/2006/relationships/slideLayout" Target="../slideLayouts/slideLayout12.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32" Type="http://schemas.microsoft.com/office/2007/relationships/diagramDrawing" Target="../diagrams/drawing11.xml"/><Relationship Id="rId37" Type="http://schemas.microsoft.com/office/2007/relationships/diagramDrawing" Target="../diagrams/drawing12.xml"/><Relationship Id="rId40" Type="http://schemas.openxmlformats.org/officeDocument/2006/relationships/diagramQuickStyle" Target="../diagrams/quickStyle13.xml"/><Relationship Id="rId45" Type="http://schemas.openxmlformats.org/officeDocument/2006/relationships/diagramLayout" Target="../diagrams/layout14.xml"/><Relationship Id="rId53" Type="http://schemas.microsoft.com/office/2007/relationships/diagramDrawing" Target="../diagrams/drawing15.xml"/><Relationship Id="rId58" Type="http://schemas.microsoft.com/office/2007/relationships/diagramDrawing" Target="../diagrams/drawing16.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28" Type="http://schemas.openxmlformats.org/officeDocument/2006/relationships/diagramData" Target="../diagrams/data11.xml"/><Relationship Id="rId36" Type="http://schemas.openxmlformats.org/officeDocument/2006/relationships/diagramColors" Target="../diagrams/colors12.xml"/><Relationship Id="rId49" Type="http://schemas.openxmlformats.org/officeDocument/2006/relationships/diagramData" Target="../diagrams/data15.xml"/><Relationship Id="rId57" Type="http://schemas.openxmlformats.org/officeDocument/2006/relationships/diagramColors" Target="../diagrams/colors16.xml"/><Relationship Id="rId10" Type="http://schemas.openxmlformats.org/officeDocument/2006/relationships/diagramQuickStyle" Target="../diagrams/quickStyle7.xml"/><Relationship Id="rId19" Type="http://schemas.openxmlformats.org/officeDocument/2006/relationships/diagramLayout" Target="../diagrams/layout9.xml"/><Relationship Id="rId31" Type="http://schemas.openxmlformats.org/officeDocument/2006/relationships/diagramColors" Target="../diagrams/colors11.xml"/><Relationship Id="rId44" Type="http://schemas.openxmlformats.org/officeDocument/2006/relationships/diagramData" Target="../diagrams/data14.xml"/><Relationship Id="rId52" Type="http://schemas.openxmlformats.org/officeDocument/2006/relationships/diagramColors" Target="../diagrams/colors15.xml"/><Relationship Id="rId60" Type="http://schemas.openxmlformats.org/officeDocument/2006/relationships/image" Target="../media/image2.png"/><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 Id="rId30" Type="http://schemas.openxmlformats.org/officeDocument/2006/relationships/diagramQuickStyle" Target="../diagrams/quickStyle11.xml"/><Relationship Id="rId35" Type="http://schemas.openxmlformats.org/officeDocument/2006/relationships/diagramQuickStyle" Target="../diagrams/quickStyle12.xml"/><Relationship Id="rId43" Type="http://schemas.openxmlformats.org/officeDocument/2006/relationships/hyperlink" Target="https://www.lpude.in/" TargetMode="External"/><Relationship Id="rId48" Type="http://schemas.microsoft.com/office/2007/relationships/diagramDrawing" Target="../diagrams/drawing14.xml"/><Relationship Id="rId56" Type="http://schemas.openxmlformats.org/officeDocument/2006/relationships/diagramQuickStyle" Target="../diagrams/quickStyle16.xml"/><Relationship Id="rId8" Type="http://schemas.openxmlformats.org/officeDocument/2006/relationships/diagramData" Target="../diagrams/data7.xml"/><Relationship Id="rId51" Type="http://schemas.openxmlformats.org/officeDocument/2006/relationships/diagramQuickStyle" Target="../diagrams/quickStyle15.xml"/><Relationship Id="rId3"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17.xml"/><Relationship Id="rId7" Type="http://schemas.openxmlformats.org/officeDocument/2006/relationships/image" Target="../media/image1.png"/><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facebook.com/LPUDistanceEducation/"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instagram.com/lpudistanceeducation"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in.linkedin.com/school/lpu-distance-education/"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witter.com/lpudistanceedu"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c/LPUDistanceEd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png"/><Relationship Id="rId4" Type="http://schemas.openxmlformats.org/officeDocument/2006/relationships/diagramLayout" Target="../diagrams/layout2.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2.png"/><Relationship Id="rId4" Type="http://schemas.openxmlformats.org/officeDocument/2006/relationships/diagramData" Target="../diagrams/data3.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pn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png"/><Relationship Id="rId4" Type="http://schemas.openxmlformats.org/officeDocument/2006/relationships/diagramData" Target="../diagrams/data4.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4C7E93-BF77-23E1-40AF-07F9F52533E3}"/>
              </a:ext>
            </a:extLst>
          </p:cNvPr>
          <p:cNvGrpSpPr/>
          <p:nvPr/>
        </p:nvGrpSpPr>
        <p:grpSpPr>
          <a:xfrm>
            <a:off x="0" y="0"/>
            <a:ext cx="12192000" cy="930166"/>
            <a:chOff x="0" y="0"/>
            <a:chExt cx="12192000" cy="933210"/>
          </a:xfrm>
        </p:grpSpPr>
        <p:sp>
          <p:nvSpPr>
            <p:cNvPr id="5" name="Rectangle 4">
              <a:extLst>
                <a:ext uri="{FF2B5EF4-FFF2-40B4-BE49-F238E27FC236}">
                  <a16:creationId xmlns:a16="http://schemas.microsoft.com/office/drawing/2014/main" id="{3D1320A1-71FD-5D65-954C-67B68D04862D}"/>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p>
          </p:txBody>
        </p:sp>
        <p:pic>
          <p:nvPicPr>
            <p:cNvPr id="6" name="Picture 5">
              <a:extLst>
                <a:ext uri="{FF2B5EF4-FFF2-40B4-BE49-F238E27FC236}">
                  <a16:creationId xmlns:a16="http://schemas.microsoft.com/office/drawing/2014/main" id="{DCAF6091-3DA2-5EA1-A0D5-1916E8FEE211}"/>
                </a:ext>
              </a:extLst>
            </p:cNvPr>
            <p:cNvPicPr>
              <a:picLocks noChangeAspect="1"/>
            </p:cNvPicPr>
            <p:nvPr/>
          </p:nvPicPr>
          <p:blipFill>
            <a:blip r:embed="rId2"/>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BC99CF61-E08F-D829-4C8E-DE62F199506F}"/>
                </a:ext>
              </a:extLst>
            </p:cNvPr>
            <p:cNvPicPr>
              <a:picLocks noChangeAspect="1"/>
            </p:cNvPicPr>
            <p:nvPr/>
          </p:nvPicPr>
          <p:blipFill>
            <a:blip r:embed="rId3"/>
            <a:stretch>
              <a:fillRect/>
            </a:stretch>
          </p:blipFill>
          <p:spPr>
            <a:xfrm>
              <a:off x="9755380" y="90145"/>
              <a:ext cx="2069857" cy="752920"/>
            </a:xfrm>
            <a:prstGeom prst="rect">
              <a:avLst/>
            </a:prstGeom>
          </p:spPr>
        </p:pic>
      </p:grpSp>
      <p:pic>
        <p:nvPicPr>
          <p:cNvPr id="8" name="Google Shape;70;p1" descr="A picture containing outdoor, way, road, highway&#10;&#10;Description automatically generated">
            <a:extLst>
              <a:ext uri="{FF2B5EF4-FFF2-40B4-BE49-F238E27FC236}">
                <a16:creationId xmlns:a16="http://schemas.microsoft.com/office/drawing/2014/main" id="{E150A9C6-5F5D-BBDD-1747-9D03BE9BC7E2}"/>
              </a:ext>
            </a:extLst>
          </p:cNvPr>
          <p:cNvPicPr preferRelativeResize="0"/>
          <p:nvPr/>
        </p:nvPicPr>
        <p:blipFill rotWithShape="1">
          <a:blip r:embed="rId4">
            <a:alphaModFix/>
          </a:blip>
          <a:srcRect/>
          <a:stretch/>
        </p:blipFill>
        <p:spPr>
          <a:xfrm>
            <a:off x="0" y="1115030"/>
            <a:ext cx="12192000" cy="5742970"/>
          </a:xfrm>
          <a:prstGeom prst="rect">
            <a:avLst/>
          </a:prstGeom>
          <a:solidFill>
            <a:schemeClr val="bg1"/>
          </a:solidFill>
          <a:ln>
            <a:noFill/>
          </a:ln>
        </p:spPr>
      </p:pic>
      <p:sp>
        <p:nvSpPr>
          <p:cNvPr id="9" name="Google Shape;280;p9">
            <a:extLst>
              <a:ext uri="{FF2B5EF4-FFF2-40B4-BE49-F238E27FC236}">
                <a16:creationId xmlns:a16="http://schemas.microsoft.com/office/drawing/2014/main" id="{8505ACE6-4F5E-5D33-B59F-427595A8F2A0}"/>
              </a:ext>
            </a:extLst>
          </p:cNvPr>
          <p:cNvSpPr txBox="1"/>
          <p:nvPr/>
        </p:nvSpPr>
        <p:spPr>
          <a:xfrm>
            <a:off x="0" y="1115030"/>
            <a:ext cx="7725103" cy="738633"/>
          </a:xfrm>
          <a:prstGeom prst="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spAutoFit/>
          </a:bodyPr>
          <a:lstStyle/>
          <a:p>
            <a:r>
              <a:rPr lang="en-US" sz="3600" b="1" dirty="0">
                <a:solidFill>
                  <a:srgbClr val="FFFFFF"/>
                </a:solidFill>
                <a:latin typeface="Cambria" panose="02040503050406030204" pitchFamily="18" charset="0"/>
                <a:ea typeface="Cambria" panose="02040503050406030204" pitchFamily="18" charset="0"/>
                <a:cs typeface="Calibri" pitchFamily="34" charset="0"/>
              </a:rPr>
              <a:t>Student Support Services &amp; Website</a:t>
            </a:r>
            <a:endParaRPr lang="en-GB" sz="3600" b="1" dirty="0">
              <a:solidFill>
                <a:srgbClr val="FFFFFF"/>
              </a:solidFill>
              <a:latin typeface="Cambria" panose="02040503050406030204" pitchFamily="18" charset="0"/>
              <a:ea typeface="Cambria" panose="02040503050406030204" pitchFamily="18" charset="0"/>
              <a:cs typeface="Calibri" pitchFamily="34" charset="0"/>
            </a:endParaRPr>
          </a:p>
        </p:txBody>
      </p:sp>
    </p:spTree>
    <p:extLst>
      <p:ext uri="{BB962C8B-B14F-4D97-AF65-F5344CB8AC3E}">
        <p14:creationId xmlns:p14="http://schemas.microsoft.com/office/powerpoint/2010/main" val="204668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590800"/>
            <a:ext cx="12192000" cy="1295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DEA55C8F-B191-62D3-3B0F-F0945696D52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02B995D-6B68-3CAC-1527-24132D1EA7F9}"/>
              </a:ext>
            </a:extLst>
          </p:cNvPr>
          <p:cNvGraphicFramePr/>
          <p:nvPr>
            <p:extLst>
              <p:ext uri="{D42A27DB-BD31-4B8C-83A1-F6EECF244321}">
                <p14:modId xmlns:p14="http://schemas.microsoft.com/office/powerpoint/2010/main" val="1506899681"/>
              </p:ext>
            </p:extLst>
          </p:nvPr>
        </p:nvGraphicFramePr>
        <p:xfrm>
          <a:off x="1172977" y="1329169"/>
          <a:ext cx="4627423" cy="1299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B0C8C499-AA08-7CEA-1EF5-3B76248F7EB3}"/>
              </a:ext>
            </a:extLst>
          </p:cNvPr>
          <p:cNvGraphicFramePr/>
          <p:nvPr>
            <p:extLst>
              <p:ext uri="{D42A27DB-BD31-4B8C-83A1-F6EECF244321}">
                <p14:modId xmlns:p14="http://schemas.microsoft.com/office/powerpoint/2010/main" val="890603018"/>
              </p:ext>
            </p:extLst>
          </p:nvPr>
        </p:nvGraphicFramePr>
        <p:xfrm>
          <a:off x="1172977" y="2563369"/>
          <a:ext cx="4627423" cy="913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 13">
            <a:extLst>
              <a:ext uri="{FF2B5EF4-FFF2-40B4-BE49-F238E27FC236}">
                <a16:creationId xmlns:a16="http://schemas.microsoft.com/office/drawing/2014/main" id="{899C89E0-6615-2404-6872-8F6342DB2CF7}"/>
              </a:ext>
            </a:extLst>
          </p:cNvPr>
          <p:cNvGraphicFramePr/>
          <p:nvPr>
            <p:extLst>
              <p:ext uri="{D42A27DB-BD31-4B8C-83A1-F6EECF244321}">
                <p14:modId xmlns:p14="http://schemas.microsoft.com/office/powerpoint/2010/main" val="547281183"/>
              </p:ext>
            </p:extLst>
          </p:nvPr>
        </p:nvGraphicFramePr>
        <p:xfrm>
          <a:off x="1206837" y="3551339"/>
          <a:ext cx="4627423" cy="67848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Diagram 15">
            <a:extLst>
              <a:ext uri="{FF2B5EF4-FFF2-40B4-BE49-F238E27FC236}">
                <a16:creationId xmlns:a16="http://schemas.microsoft.com/office/drawing/2014/main" id="{A6B2CDCA-6ED5-63ED-B0A6-580A5A4979D1}"/>
              </a:ext>
            </a:extLst>
          </p:cNvPr>
          <p:cNvGraphicFramePr/>
          <p:nvPr>
            <p:extLst>
              <p:ext uri="{D42A27DB-BD31-4B8C-83A1-F6EECF244321}">
                <p14:modId xmlns:p14="http://schemas.microsoft.com/office/powerpoint/2010/main" val="1307028706"/>
              </p:ext>
            </p:extLst>
          </p:nvPr>
        </p:nvGraphicFramePr>
        <p:xfrm>
          <a:off x="1206836" y="4279064"/>
          <a:ext cx="4627423" cy="67848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7" name="Diagram 16">
            <a:extLst>
              <a:ext uri="{FF2B5EF4-FFF2-40B4-BE49-F238E27FC236}">
                <a16:creationId xmlns:a16="http://schemas.microsoft.com/office/drawing/2014/main" id="{6E92FE67-22B5-019E-2A96-B9453F4A5AF4}"/>
              </a:ext>
            </a:extLst>
          </p:cNvPr>
          <p:cNvGraphicFramePr/>
          <p:nvPr>
            <p:extLst>
              <p:ext uri="{D42A27DB-BD31-4B8C-83A1-F6EECF244321}">
                <p14:modId xmlns:p14="http://schemas.microsoft.com/office/powerpoint/2010/main" val="2248810208"/>
              </p:ext>
            </p:extLst>
          </p:nvPr>
        </p:nvGraphicFramePr>
        <p:xfrm>
          <a:off x="6845712" y="996625"/>
          <a:ext cx="3288248" cy="132583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8" name="Diagram 17">
            <a:extLst>
              <a:ext uri="{FF2B5EF4-FFF2-40B4-BE49-F238E27FC236}">
                <a16:creationId xmlns:a16="http://schemas.microsoft.com/office/drawing/2014/main" id="{8C95486A-CCE6-C957-2A4B-918C977FE61E}"/>
              </a:ext>
            </a:extLst>
          </p:cNvPr>
          <p:cNvGraphicFramePr/>
          <p:nvPr>
            <p:extLst>
              <p:ext uri="{D42A27DB-BD31-4B8C-83A1-F6EECF244321}">
                <p14:modId xmlns:p14="http://schemas.microsoft.com/office/powerpoint/2010/main" val="4149574737"/>
              </p:ext>
            </p:extLst>
          </p:nvPr>
        </p:nvGraphicFramePr>
        <p:xfrm>
          <a:off x="6845712" y="2537033"/>
          <a:ext cx="4627423" cy="91351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9" name="Diagram 18">
            <a:extLst>
              <a:ext uri="{FF2B5EF4-FFF2-40B4-BE49-F238E27FC236}">
                <a16:creationId xmlns:a16="http://schemas.microsoft.com/office/drawing/2014/main" id="{F4B6EF93-C23C-F11C-A683-8766187FA7C7}"/>
              </a:ext>
            </a:extLst>
          </p:cNvPr>
          <p:cNvGraphicFramePr/>
          <p:nvPr>
            <p:extLst>
              <p:ext uri="{D42A27DB-BD31-4B8C-83A1-F6EECF244321}">
                <p14:modId xmlns:p14="http://schemas.microsoft.com/office/powerpoint/2010/main" val="2227143066"/>
              </p:ext>
            </p:extLst>
          </p:nvPr>
        </p:nvGraphicFramePr>
        <p:xfrm>
          <a:off x="6845711" y="3518850"/>
          <a:ext cx="4627423" cy="781043"/>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20" name="Diagram 19">
            <a:extLst>
              <a:ext uri="{FF2B5EF4-FFF2-40B4-BE49-F238E27FC236}">
                <a16:creationId xmlns:a16="http://schemas.microsoft.com/office/drawing/2014/main" id="{072A9F9A-5375-FE57-F826-84FD4424E902}"/>
              </a:ext>
            </a:extLst>
          </p:cNvPr>
          <p:cNvGraphicFramePr/>
          <p:nvPr>
            <p:extLst>
              <p:ext uri="{D42A27DB-BD31-4B8C-83A1-F6EECF244321}">
                <p14:modId xmlns:p14="http://schemas.microsoft.com/office/powerpoint/2010/main" val="4266016296"/>
              </p:ext>
            </p:extLst>
          </p:nvPr>
        </p:nvGraphicFramePr>
        <p:xfrm>
          <a:off x="6870260" y="4299893"/>
          <a:ext cx="4627423" cy="678484"/>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
        <p:nvSpPr>
          <p:cNvPr id="15" name="TextBox 14">
            <a:extLst>
              <a:ext uri="{FF2B5EF4-FFF2-40B4-BE49-F238E27FC236}">
                <a16:creationId xmlns:a16="http://schemas.microsoft.com/office/drawing/2014/main" id="{352C3378-003F-AEFC-EC15-283C03D91197}"/>
              </a:ext>
            </a:extLst>
          </p:cNvPr>
          <p:cNvSpPr txBox="1"/>
          <p:nvPr/>
        </p:nvSpPr>
        <p:spPr>
          <a:xfrm>
            <a:off x="2945877" y="6123194"/>
            <a:ext cx="5776763" cy="490199"/>
          </a:xfrm>
          <a:prstGeom prst="rect">
            <a:avLst/>
          </a:prstGeom>
          <a:noFill/>
        </p:spPr>
        <p:txBody>
          <a:bodyPr wrap="square">
            <a:spAutoFit/>
          </a:bodyPr>
          <a:lstStyle/>
          <a:p>
            <a:pPr algn="just">
              <a:lnSpc>
                <a:spcPct val="115000"/>
              </a:lnSpc>
              <a:spcAft>
                <a:spcPts val="1333"/>
              </a:spcAft>
            </a:pP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link for home page: </a:t>
            </a:r>
            <a:r>
              <a:rPr lang="en-US" sz="2400" b="1" i="1" u="sng"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hlinkClick r:id="rId43">
                  <a:extLst>
                    <a:ext uri="{A12FA001-AC4F-418D-AE19-62706E023703}">
                      <ahyp:hlinkClr xmlns:ahyp="http://schemas.microsoft.com/office/drawing/2018/hyperlinkcolor" val="tx"/>
                    </a:ext>
                  </a:extLst>
                </a:hlinkClick>
              </a:rPr>
              <a:t>https://www.lpude.in/</a:t>
            </a:r>
            <a:r>
              <a:rPr lang="en-US" sz="2400" b="1" i="1" u="sng"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IN" sz="2400" u="sng" dirty="0">
              <a:solidFill>
                <a:schemeClr val="accent3">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21" name="Diagram 20">
            <a:extLst>
              <a:ext uri="{FF2B5EF4-FFF2-40B4-BE49-F238E27FC236}">
                <a16:creationId xmlns:a16="http://schemas.microsoft.com/office/drawing/2014/main" id="{74CB0E53-AD99-025D-F6AF-608AA24ED0E1}"/>
              </a:ext>
            </a:extLst>
          </p:cNvPr>
          <p:cNvGraphicFramePr/>
          <p:nvPr>
            <p:extLst>
              <p:ext uri="{D42A27DB-BD31-4B8C-83A1-F6EECF244321}">
                <p14:modId xmlns:p14="http://schemas.microsoft.com/office/powerpoint/2010/main" val="1554908513"/>
              </p:ext>
            </p:extLst>
          </p:nvPr>
        </p:nvGraphicFramePr>
        <p:xfrm>
          <a:off x="1206836" y="4967533"/>
          <a:ext cx="4627423" cy="678484"/>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graphicFrame>
        <p:nvGraphicFramePr>
          <p:cNvPr id="23" name="Diagram 22">
            <a:extLst>
              <a:ext uri="{FF2B5EF4-FFF2-40B4-BE49-F238E27FC236}">
                <a16:creationId xmlns:a16="http://schemas.microsoft.com/office/drawing/2014/main" id="{9F43E867-B1A7-7B3C-7645-67146D31357E}"/>
              </a:ext>
            </a:extLst>
          </p:cNvPr>
          <p:cNvGraphicFramePr/>
          <p:nvPr>
            <p:extLst>
              <p:ext uri="{D42A27DB-BD31-4B8C-83A1-F6EECF244321}">
                <p14:modId xmlns:p14="http://schemas.microsoft.com/office/powerpoint/2010/main" val="1117890389"/>
              </p:ext>
            </p:extLst>
          </p:nvPr>
        </p:nvGraphicFramePr>
        <p:xfrm>
          <a:off x="6870260" y="5049338"/>
          <a:ext cx="4627423" cy="678484"/>
        </p:xfrm>
        <a:graphic>
          <a:graphicData uri="http://schemas.openxmlformats.org/drawingml/2006/diagram">
            <dgm:relIds xmlns:dgm="http://schemas.openxmlformats.org/drawingml/2006/diagram" xmlns:r="http://schemas.openxmlformats.org/officeDocument/2006/relationships" r:dm="rId49" r:lo="rId50" r:qs="rId51" r:cs="rId52"/>
          </a:graphicData>
        </a:graphic>
      </p:graphicFrame>
      <p:graphicFrame>
        <p:nvGraphicFramePr>
          <p:cNvPr id="3" name="Diagram 2">
            <a:extLst>
              <a:ext uri="{FF2B5EF4-FFF2-40B4-BE49-F238E27FC236}">
                <a16:creationId xmlns:a16="http://schemas.microsoft.com/office/drawing/2014/main" id="{DD972890-8A37-06E5-2177-EFFB696D8A5E}"/>
              </a:ext>
            </a:extLst>
          </p:cNvPr>
          <p:cNvGraphicFramePr/>
          <p:nvPr>
            <p:extLst>
              <p:ext uri="{D42A27DB-BD31-4B8C-83A1-F6EECF244321}">
                <p14:modId xmlns:p14="http://schemas.microsoft.com/office/powerpoint/2010/main" val="3417772718"/>
              </p:ext>
            </p:extLst>
          </p:nvPr>
        </p:nvGraphicFramePr>
        <p:xfrm>
          <a:off x="3644163" y="576062"/>
          <a:ext cx="4903673" cy="585216"/>
        </p:xfrm>
        <a:graphic>
          <a:graphicData uri="http://schemas.openxmlformats.org/drawingml/2006/diagram">
            <dgm:relIds xmlns:dgm="http://schemas.openxmlformats.org/drawingml/2006/diagram" xmlns:r="http://schemas.openxmlformats.org/officeDocument/2006/relationships" r:dm="rId54" r:lo="rId55" r:qs="rId56" r:cs="rId57"/>
          </a:graphicData>
        </a:graphic>
      </p:graphicFrame>
      <p:grpSp>
        <p:nvGrpSpPr>
          <p:cNvPr id="24" name="Group 23">
            <a:extLst>
              <a:ext uri="{FF2B5EF4-FFF2-40B4-BE49-F238E27FC236}">
                <a16:creationId xmlns:a16="http://schemas.microsoft.com/office/drawing/2014/main" id="{3F8AB391-B5FD-3623-81AA-F00C7D251B7F}"/>
              </a:ext>
            </a:extLst>
          </p:cNvPr>
          <p:cNvGrpSpPr/>
          <p:nvPr/>
        </p:nvGrpSpPr>
        <p:grpSpPr>
          <a:xfrm>
            <a:off x="0" y="0"/>
            <a:ext cx="12192000" cy="930166"/>
            <a:chOff x="0" y="0"/>
            <a:chExt cx="12192000" cy="933210"/>
          </a:xfrm>
        </p:grpSpPr>
        <p:sp>
          <p:nvSpPr>
            <p:cNvPr id="25" name="Rectangle 24">
              <a:extLst>
                <a:ext uri="{FF2B5EF4-FFF2-40B4-BE49-F238E27FC236}">
                  <a16:creationId xmlns:a16="http://schemas.microsoft.com/office/drawing/2014/main" id="{57A97698-3AA3-A649-53B6-F103ECAB3421}"/>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BC736F5C-AD24-4609-4642-009888D348B3}"/>
                </a:ext>
              </a:extLst>
            </p:cNvPr>
            <p:cNvPicPr>
              <a:picLocks noChangeAspect="1"/>
            </p:cNvPicPr>
            <p:nvPr/>
          </p:nvPicPr>
          <p:blipFill>
            <a:blip r:embed="rId59"/>
            <a:stretch>
              <a:fillRect/>
            </a:stretch>
          </p:blipFill>
          <p:spPr>
            <a:xfrm>
              <a:off x="366763" y="0"/>
              <a:ext cx="1544709" cy="933210"/>
            </a:xfrm>
            <a:prstGeom prst="rect">
              <a:avLst/>
            </a:prstGeom>
          </p:spPr>
        </p:pic>
        <p:pic>
          <p:nvPicPr>
            <p:cNvPr id="27" name="Picture 26">
              <a:extLst>
                <a:ext uri="{FF2B5EF4-FFF2-40B4-BE49-F238E27FC236}">
                  <a16:creationId xmlns:a16="http://schemas.microsoft.com/office/drawing/2014/main" id="{D64273B2-040E-6F58-3FDC-2AF6A053235F}"/>
                </a:ext>
              </a:extLst>
            </p:cNvPr>
            <p:cNvPicPr>
              <a:picLocks noChangeAspect="1"/>
            </p:cNvPicPr>
            <p:nvPr/>
          </p:nvPicPr>
          <p:blipFill>
            <a:blip r:embed="rId60"/>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26275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C5DA7C-390B-47DB-9B9C-1F58D4070A14}" type="slidenum">
              <a:rPr lang="en-US" smtClean="0"/>
              <a:pPr/>
              <a:t>12</a:t>
            </a:fld>
            <a:endParaRPr lang="en-US" dirty="0"/>
          </a:p>
        </p:txBody>
      </p:sp>
      <p:sp>
        <p:nvSpPr>
          <p:cNvPr id="13" name="Hexagon 12"/>
          <p:cNvSpPr/>
          <p:nvPr/>
        </p:nvSpPr>
        <p:spPr>
          <a:xfrm>
            <a:off x="10134600" y="5181600"/>
            <a:ext cx="1066800" cy="990600"/>
          </a:xfrm>
          <a:prstGeom prst="hexag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Hexagon 13"/>
          <p:cNvSpPr/>
          <p:nvPr/>
        </p:nvSpPr>
        <p:spPr>
          <a:xfrm>
            <a:off x="11049000" y="5791200"/>
            <a:ext cx="838200" cy="762000"/>
          </a:xfrm>
          <a:prstGeom prst="hexag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4" name="Diagram 3">
            <a:extLst>
              <a:ext uri="{FF2B5EF4-FFF2-40B4-BE49-F238E27FC236}">
                <a16:creationId xmlns:a16="http://schemas.microsoft.com/office/drawing/2014/main" id="{D70901C2-0939-1EC2-CD69-A9D574A77659}"/>
              </a:ext>
            </a:extLst>
          </p:cNvPr>
          <p:cNvGraphicFramePr/>
          <p:nvPr>
            <p:extLst>
              <p:ext uri="{D42A27DB-BD31-4B8C-83A1-F6EECF244321}">
                <p14:modId xmlns:p14="http://schemas.microsoft.com/office/powerpoint/2010/main" val="2868236348"/>
              </p:ext>
            </p:extLst>
          </p:nvPr>
        </p:nvGraphicFramePr>
        <p:xfrm>
          <a:off x="2713662" y="1828282"/>
          <a:ext cx="6840241" cy="1634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91702B29-FB77-EB82-F223-EEE386711118}"/>
              </a:ext>
            </a:extLst>
          </p:cNvPr>
          <p:cNvGrpSpPr/>
          <p:nvPr/>
        </p:nvGrpSpPr>
        <p:grpSpPr>
          <a:xfrm>
            <a:off x="0" y="0"/>
            <a:ext cx="12192000" cy="930166"/>
            <a:chOff x="0" y="0"/>
            <a:chExt cx="12192000" cy="933210"/>
          </a:xfrm>
        </p:grpSpPr>
        <p:sp>
          <p:nvSpPr>
            <p:cNvPr id="5" name="Rectangle 4">
              <a:extLst>
                <a:ext uri="{FF2B5EF4-FFF2-40B4-BE49-F238E27FC236}">
                  <a16:creationId xmlns:a16="http://schemas.microsoft.com/office/drawing/2014/main" id="{9A170190-C091-D814-ECE4-D7958CD2E17D}"/>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5EA7D0A-20C4-0C3C-8698-D5578D92DD20}"/>
                </a:ext>
              </a:extLst>
            </p:cNvPr>
            <p:cNvPicPr>
              <a:picLocks noChangeAspect="1"/>
            </p:cNvPicPr>
            <p:nvPr/>
          </p:nvPicPr>
          <p:blipFill>
            <a:blip r:embed="rId7"/>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3CEA2818-96BE-4753-5EA6-7A5B7AE45CBA}"/>
                </a:ext>
              </a:extLst>
            </p:cNvPr>
            <p:cNvPicPr>
              <a:picLocks noChangeAspect="1"/>
            </p:cNvPicPr>
            <p:nvPr/>
          </p:nvPicPr>
          <p:blipFill>
            <a:blip r:embed="rId8"/>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590592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539424" y="1270009"/>
            <a:ext cx="6674176" cy="4317987"/>
          </a:xfrm>
        </p:spPr>
        <p:txBody>
          <a:bodyPr anchor="ctr">
            <a:normAutofit/>
          </a:bodyPr>
          <a:lstStyle/>
          <a:p>
            <a:pPr algn="l"/>
            <a: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Facebook</a:t>
            </a:r>
            <a:br>
              <a:rPr lang="en-US" sz="7200"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br>
              <a:rPr lang="en-US" sz="7200"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URL: </a:t>
            </a:r>
            <a:r>
              <a:rPr lang="en-US" sz="2667"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https://www.facebook.com/LPUDistanceEducation/</a:t>
            </a:r>
            <a:r>
              <a:rPr lang="en-US" sz="2667"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0" name="Picture 9" descr="Facebook-Icon-PNG-21.png"/>
          <p:cNvPicPr>
            <a:picLocks noChangeAspect="1"/>
          </p:cNvPicPr>
          <p:nvPr/>
        </p:nvPicPr>
        <p:blipFill>
          <a:blip r:embed="rId3"/>
          <a:srcRect l="13901" t="12556" r="10762" b="13901"/>
          <a:stretch>
            <a:fillRect/>
          </a:stretch>
        </p:blipFill>
        <p:spPr>
          <a:xfrm>
            <a:off x="8128000" y="2209800"/>
            <a:ext cx="3454400" cy="3372152"/>
          </a:xfrm>
          <a:prstGeom prst="rect">
            <a:avLst/>
          </a:prstGeom>
        </p:spPr>
      </p:pic>
      <p:grpSp>
        <p:nvGrpSpPr>
          <p:cNvPr id="3" name="Group 2">
            <a:extLst>
              <a:ext uri="{FF2B5EF4-FFF2-40B4-BE49-F238E27FC236}">
                <a16:creationId xmlns:a16="http://schemas.microsoft.com/office/drawing/2014/main" id="{7257A1BB-AD29-FB41-3258-E8645C30B70E}"/>
              </a:ext>
            </a:extLst>
          </p:cNvPr>
          <p:cNvGrpSpPr/>
          <p:nvPr/>
        </p:nvGrpSpPr>
        <p:grpSpPr>
          <a:xfrm>
            <a:off x="0" y="0"/>
            <a:ext cx="12192000" cy="930166"/>
            <a:chOff x="0" y="0"/>
            <a:chExt cx="12192000" cy="933210"/>
          </a:xfrm>
        </p:grpSpPr>
        <p:sp>
          <p:nvSpPr>
            <p:cNvPr id="5" name="Rectangle 4">
              <a:extLst>
                <a:ext uri="{FF2B5EF4-FFF2-40B4-BE49-F238E27FC236}">
                  <a16:creationId xmlns:a16="http://schemas.microsoft.com/office/drawing/2014/main" id="{C324BBD4-2B34-2058-F78B-8F0703F70687}"/>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4910EC3-5661-AE35-561A-9D8071822309}"/>
                </a:ext>
              </a:extLst>
            </p:cNvPr>
            <p:cNvPicPr>
              <a:picLocks noChangeAspect="1"/>
            </p:cNvPicPr>
            <p:nvPr/>
          </p:nvPicPr>
          <p:blipFill>
            <a:blip r:embed="rId4"/>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7970D0FC-59E5-8921-CEDD-0F0B26B759B6}"/>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749788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48200"/>
            <a:ext cx="12192000" cy="711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Slide Number Placeholder 1"/>
          <p:cNvSpPr>
            <a:spLocks noGrp="1"/>
          </p:cNvSpPr>
          <p:nvPr>
            <p:ph type="sldNum" sz="quarter" idx="7"/>
          </p:nvPr>
        </p:nvSpPr>
        <p:spPr>
          <a:xfrm>
            <a:off x="11532033" y="6182333"/>
            <a:ext cx="609200" cy="624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Barlow Light"/>
                <a:ea typeface="Barlow Light"/>
                <a:cs typeface="Barlow Light"/>
                <a:sym typeface="Barlow Light"/>
              </a:defRPr>
            </a:lvl1pPr>
            <a:lvl2pPr marR="0" lvl="1"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2pPr>
            <a:lvl3pPr marR="0" lvl="2"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3pPr>
            <a:lvl4pPr marR="0" lvl="3"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4pPr>
            <a:lvl5pPr marR="0" lvl="4"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5pPr>
            <a:lvl6pPr marR="0" lvl="5"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6pPr>
            <a:lvl7pPr marR="0" lvl="6"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7pPr>
            <a:lvl8pPr marR="0" lvl="7"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8pPr>
            <a:lvl9pPr marR="0" lvl="8"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9pPr>
          </a:lstStyle>
          <a:p>
            <a:fld id="{B6F15528-21DE-4FAA-801E-634DDDAF4B2B}" type="slidenum">
              <a:rPr lang="en-IN" smtClean="0"/>
              <a:pPr/>
              <a:t>14</a:t>
            </a:fld>
            <a:endParaRPr lang="en-US"/>
          </a:p>
        </p:txBody>
      </p:sp>
      <p:sp>
        <p:nvSpPr>
          <p:cNvPr id="3" name="Title 2"/>
          <p:cNvSpPr>
            <a:spLocks noGrp="1"/>
          </p:cNvSpPr>
          <p:nvPr>
            <p:ph type="title"/>
          </p:nvPr>
        </p:nvSpPr>
        <p:spPr>
          <a:xfrm>
            <a:off x="200400" y="177800"/>
            <a:ext cx="7521200" cy="406400"/>
          </a:xfrm>
        </p:spPr>
        <p:txBody>
          <a:bodyPr/>
          <a:lstStyle/>
          <a:p>
            <a:r>
              <a:rPr lang="en-US" b="0" dirty="0" err="1">
                <a:solidFill>
                  <a:schemeClr val="bg1"/>
                </a:solidFill>
                <a:latin typeface="Cambria" panose="02040503050406030204" pitchFamily="18" charset="0"/>
                <a:ea typeface="Cambria" panose="02040503050406030204" pitchFamily="18" charset="0"/>
              </a:rPr>
              <a:t>Facebook</a:t>
            </a:r>
            <a:endParaRPr lang="en-US" b="0"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818606F-AE69-A012-0EF0-D00BF0137FDF}"/>
              </a:ext>
            </a:extLst>
          </p:cNvPr>
          <p:cNvPicPr>
            <a:picLocks noChangeAspect="1"/>
          </p:cNvPicPr>
          <p:nvPr/>
        </p:nvPicPr>
        <p:blipFill>
          <a:blip r:embed="rId3"/>
          <a:stretch>
            <a:fillRect/>
          </a:stretch>
        </p:blipFill>
        <p:spPr>
          <a:xfrm>
            <a:off x="0" y="1137289"/>
            <a:ext cx="12192000" cy="5669844"/>
          </a:xfrm>
          <a:prstGeom prst="rect">
            <a:avLst/>
          </a:prstGeom>
          <a:ln>
            <a:solidFill>
              <a:schemeClr val="bg2"/>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539424" y="1270009"/>
            <a:ext cx="6674176" cy="4317987"/>
          </a:xfrm>
        </p:spPr>
        <p:txBody>
          <a:bodyPr anchor="ctr">
            <a:normAutofit/>
          </a:bodyPr>
          <a:lstStyle/>
          <a:p>
            <a:pPr algn="l"/>
            <a: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Instagram</a:t>
            </a:r>
            <a:br>
              <a:rPr lang="en-US" sz="7200"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br>
              <a:rPr lang="en-US" sz="7200"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URL: </a:t>
            </a:r>
            <a:r>
              <a:rPr lang="en-US" sz="2667"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https://www.instagram.com/lpudistanceeducation</a:t>
            </a:r>
            <a:r>
              <a:rPr lang="en-US" sz="2667"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0" name="Picture 9" descr="Facebook-Icon-PNG-21.png"/>
          <p:cNvPicPr>
            <a:picLocks noChangeAspect="1"/>
          </p:cNvPicPr>
          <p:nvPr/>
        </p:nvPicPr>
        <p:blipFill>
          <a:blip r:embed="rId3"/>
          <a:stretch>
            <a:fillRect/>
          </a:stretch>
        </p:blipFill>
        <p:spPr>
          <a:xfrm>
            <a:off x="8432801" y="2676675"/>
            <a:ext cx="2905276" cy="2905276"/>
          </a:xfrm>
          <a:prstGeom prst="rect">
            <a:avLst/>
          </a:prstGeom>
        </p:spPr>
      </p:pic>
      <p:sp>
        <p:nvSpPr>
          <p:cNvPr id="2050" name="AutoShape 2" descr="File:Instagram icon.png - Wikimedia Commons"/>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grpSp>
        <p:nvGrpSpPr>
          <p:cNvPr id="3" name="Group 2">
            <a:extLst>
              <a:ext uri="{FF2B5EF4-FFF2-40B4-BE49-F238E27FC236}">
                <a16:creationId xmlns:a16="http://schemas.microsoft.com/office/drawing/2014/main" id="{590F4DE6-FF2E-5F46-2810-92D8725D99E2}"/>
              </a:ext>
            </a:extLst>
          </p:cNvPr>
          <p:cNvGrpSpPr/>
          <p:nvPr/>
        </p:nvGrpSpPr>
        <p:grpSpPr>
          <a:xfrm>
            <a:off x="0" y="0"/>
            <a:ext cx="12192000" cy="930166"/>
            <a:chOff x="0" y="0"/>
            <a:chExt cx="12192000" cy="933210"/>
          </a:xfrm>
        </p:grpSpPr>
        <p:sp>
          <p:nvSpPr>
            <p:cNvPr id="5" name="Rectangle 4">
              <a:extLst>
                <a:ext uri="{FF2B5EF4-FFF2-40B4-BE49-F238E27FC236}">
                  <a16:creationId xmlns:a16="http://schemas.microsoft.com/office/drawing/2014/main" id="{96A3EB71-445D-0AF4-E5A5-AD605CF3DD52}"/>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BABFBEB-F07F-600A-4B10-5E6E12B98052}"/>
                </a:ext>
              </a:extLst>
            </p:cNvPr>
            <p:cNvPicPr>
              <a:picLocks noChangeAspect="1"/>
            </p:cNvPicPr>
            <p:nvPr/>
          </p:nvPicPr>
          <p:blipFill>
            <a:blip r:embed="rId4"/>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32EE7587-B467-F3B2-C5D0-D6660907B897}"/>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02526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7"/>
          </p:nvPr>
        </p:nvSpPr>
        <p:spPr>
          <a:xfrm>
            <a:off x="11532033" y="6182333"/>
            <a:ext cx="609200" cy="624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Barlow Light"/>
                <a:ea typeface="Barlow Light"/>
                <a:cs typeface="Barlow Light"/>
                <a:sym typeface="Barlow Light"/>
              </a:defRPr>
            </a:lvl1pPr>
            <a:lvl2pPr marR="0" lvl="1"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2pPr>
            <a:lvl3pPr marR="0" lvl="2"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3pPr>
            <a:lvl4pPr marR="0" lvl="3"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4pPr>
            <a:lvl5pPr marR="0" lvl="4"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5pPr>
            <a:lvl6pPr marR="0" lvl="5"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6pPr>
            <a:lvl7pPr marR="0" lvl="6"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7pPr>
            <a:lvl8pPr marR="0" lvl="7"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8pPr>
            <a:lvl9pPr marR="0" lvl="8"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9pPr>
          </a:lstStyle>
          <a:p>
            <a:fld id="{B6F15528-21DE-4FAA-801E-634DDDAF4B2B}" type="slidenum">
              <a:rPr lang="en-IN" smtClean="0"/>
              <a:pPr/>
              <a:t>16</a:t>
            </a:fld>
            <a:endParaRPr lang="en-US"/>
          </a:p>
        </p:txBody>
      </p:sp>
      <p:sp>
        <p:nvSpPr>
          <p:cNvPr id="3" name="Title 2"/>
          <p:cNvSpPr>
            <a:spLocks noGrp="1"/>
          </p:cNvSpPr>
          <p:nvPr>
            <p:ph type="title"/>
          </p:nvPr>
        </p:nvSpPr>
        <p:spPr>
          <a:xfrm>
            <a:off x="200400" y="177800"/>
            <a:ext cx="7521200" cy="406400"/>
          </a:xfrm>
        </p:spPr>
        <p:txBody>
          <a:bodyPr/>
          <a:lstStyle/>
          <a:p>
            <a:r>
              <a:rPr lang="en-US" b="0" dirty="0" err="1">
                <a:solidFill>
                  <a:schemeClr val="bg1"/>
                </a:solidFill>
                <a:latin typeface="Cambria" panose="02040503050406030204" pitchFamily="18" charset="0"/>
                <a:ea typeface="Cambria" panose="02040503050406030204" pitchFamily="18" charset="0"/>
              </a:rPr>
              <a:t>Instagram</a:t>
            </a:r>
            <a:endParaRPr lang="en-US" b="0"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3643C8A-B7CC-97DC-82AF-70F4982D2C87}"/>
              </a:ext>
            </a:extLst>
          </p:cNvPr>
          <p:cNvPicPr>
            <a:picLocks noChangeAspect="1"/>
          </p:cNvPicPr>
          <p:nvPr/>
        </p:nvPicPr>
        <p:blipFill>
          <a:blip r:embed="rId3"/>
          <a:stretch>
            <a:fillRect/>
          </a:stretch>
        </p:blipFill>
        <p:spPr>
          <a:xfrm>
            <a:off x="0" y="1086556"/>
            <a:ext cx="12192000" cy="57714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539424" y="1270009"/>
            <a:ext cx="6674176" cy="4317987"/>
          </a:xfrm>
        </p:spPr>
        <p:txBody>
          <a:bodyPr anchor="ctr">
            <a:normAutofit/>
          </a:bodyPr>
          <a:lstStyle/>
          <a:p>
            <a:pPr algn="l"/>
            <a: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LinkedIn</a:t>
            </a:r>
            <a:b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b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URL:  </a:t>
            </a:r>
            <a:r>
              <a:rPr lang="en-US" sz="2667"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https://in.linkedin.com/school/lpu-distance-education/</a:t>
            </a:r>
            <a:r>
              <a:rPr lang="en-US" sz="2667"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26" name="AutoShape 2" descr="Linkedin Icon Png - Transparent Background Linkedin Logo Png, Png Download  , Transparent Png Image - PNGitem"/>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pic>
        <p:nvPicPr>
          <p:cNvPr id="11" name="Picture 10" descr="Linkedin.png"/>
          <p:cNvPicPr>
            <a:picLocks noChangeAspect="1"/>
          </p:cNvPicPr>
          <p:nvPr/>
        </p:nvPicPr>
        <p:blipFill>
          <a:blip r:embed="rId3"/>
          <a:stretch>
            <a:fillRect/>
          </a:stretch>
        </p:blipFill>
        <p:spPr>
          <a:xfrm>
            <a:off x="8432801" y="2355194"/>
            <a:ext cx="2857500" cy="2857500"/>
          </a:xfrm>
          <a:prstGeom prst="rect">
            <a:avLst/>
          </a:prstGeom>
        </p:spPr>
      </p:pic>
      <p:grpSp>
        <p:nvGrpSpPr>
          <p:cNvPr id="3" name="Group 2">
            <a:extLst>
              <a:ext uri="{FF2B5EF4-FFF2-40B4-BE49-F238E27FC236}">
                <a16:creationId xmlns:a16="http://schemas.microsoft.com/office/drawing/2014/main" id="{2D173BC2-62C8-9068-31FD-45D37909D5B6}"/>
              </a:ext>
            </a:extLst>
          </p:cNvPr>
          <p:cNvGrpSpPr/>
          <p:nvPr/>
        </p:nvGrpSpPr>
        <p:grpSpPr>
          <a:xfrm>
            <a:off x="0" y="0"/>
            <a:ext cx="12192000" cy="930166"/>
            <a:chOff x="0" y="0"/>
            <a:chExt cx="12192000" cy="933210"/>
          </a:xfrm>
        </p:grpSpPr>
        <p:sp>
          <p:nvSpPr>
            <p:cNvPr id="5" name="Rectangle 4">
              <a:extLst>
                <a:ext uri="{FF2B5EF4-FFF2-40B4-BE49-F238E27FC236}">
                  <a16:creationId xmlns:a16="http://schemas.microsoft.com/office/drawing/2014/main" id="{C12524A5-9703-9CCC-3DFC-C2FEF2B0AA77}"/>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09E728F-138B-6137-A631-379AA118B06E}"/>
                </a:ext>
              </a:extLst>
            </p:cNvPr>
            <p:cNvPicPr>
              <a:picLocks noChangeAspect="1"/>
            </p:cNvPicPr>
            <p:nvPr/>
          </p:nvPicPr>
          <p:blipFill>
            <a:blip r:embed="rId4"/>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126B26F8-9539-9146-97A9-3DC5D4D16513}"/>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08549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937000"/>
            <a:ext cx="12192000" cy="3048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Slide Number Placeholder 1"/>
          <p:cNvSpPr>
            <a:spLocks noGrp="1"/>
          </p:cNvSpPr>
          <p:nvPr>
            <p:ph type="sldNum" sz="quarter" idx="7"/>
          </p:nvPr>
        </p:nvSpPr>
        <p:spPr>
          <a:xfrm>
            <a:off x="11532033" y="6182333"/>
            <a:ext cx="609200" cy="624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Barlow Light"/>
                <a:ea typeface="Barlow Light"/>
                <a:cs typeface="Barlow Light"/>
                <a:sym typeface="Barlow Light"/>
              </a:defRPr>
            </a:lvl1pPr>
            <a:lvl2pPr marR="0" lvl="1"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2pPr>
            <a:lvl3pPr marR="0" lvl="2"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3pPr>
            <a:lvl4pPr marR="0" lvl="3"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4pPr>
            <a:lvl5pPr marR="0" lvl="4"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5pPr>
            <a:lvl6pPr marR="0" lvl="5"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6pPr>
            <a:lvl7pPr marR="0" lvl="6"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7pPr>
            <a:lvl8pPr marR="0" lvl="7"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8pPr>
            <a:lvl9pPr marR="0" lvl="8"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9pPr>
          </a:lstStyle>
          <a:p>
            <a:fld id="{B6F15528-21DE-4FAA-801E-634DDDAF4B2B}" type="slidenum">
              <a:rPr lang="en-IN" smtClean="0"/>
              <a:pPr/>
              <a:t>18</a:t>
            </a:fld>
            <a:endParaRPr lang="en-US"/>
          </a:p>
        </p:txBody>
      </p:sp>
      <p:sp>
        <p:nvSpPr>
          <p:cNvPr id="3" name="Title 2"/>
          <p:cNvSpPr>
            <a:spLocks noGrp="1"/>
          </p:cNvSpPr>
          <p:nvPr>
            <p:ph type="title"/>
          </p:nvPr>
        </p:nvSpPr>
        <p:spPr>
          <a:xfrm>
            <a:off x="200400" y="177800"/>
            <a:ext cx="7521200" cy="406400"/>
          </a:xfrm>
        </p:spPr>
        <p:txBody>
          <a:bodyPr/>
          <a:lstStyle/>
          <a:p>
            <a:r>
              <a:rPr lang="en-US" b="0" dirty="0">
                <a:solidFill>
                  <a:schemeClr val="bg1"/>
                </a:solidFill>
                <a:effectLst>
                  <a:outerShdw blurRad="38100" dist="38100" dir="2700000" algn="tl">
                    <a:srgbClr val="000000">
                      <a:alpha val="43137"/>
                    </a:srgbClr>
                  </a:outerShdw>
                </a:effectLst>
              </a:rPr>
              <a:t>LinkedIn</a:t>
            </a:r>
            <a:endParaRPr lang="en-US" b="0" dirty="0">
              <a:solidFill>
                <a:schemeClr val="bg1"/>
              </a:solidFill>
            </a:endParaRPr>
          </a:p>
        </p:txBody>
      </p:sp>
      <p:pic>
        <p:nvPicPr>
          <p:cNvPr id="7" name="Picture 6">
            <a:extLst>
              <a:ext uri="{FF2B5EF4-FFF2-40B4-BE49-F238E27FC236}">
                <a16:creationId xmlns:a16="http://schemas.microsoft.com/office/drawing/2014/main" id="{355B4D66-6A70-9904-6BF1-2D8CBA6C8CDB}"/>
              </a:ext>
            </a:extLst>
          </p:cNvPr>
          <p:cNvPicPr>
            <a:picLocks noChangeAspect="1"/>
          </p:cNvPicPr>
          <p:nvPr/>
        </p:nvPicPr>
        <p:blipFill>
          <a:blip r:embed="rId2"/>
          <a:stretch>
            <a:fillRect/>
          </a:stretch>
        </p:blipFill>
        <p:spPr>
          <a:xfrm>
            <a:off x="0" y="1013177"/>
            <a:ext cx="12192000" cy="5667023"/>
          </a:xfrm>
          <a:prstGeom prst="rect">
            <a:avLst/>
          </a:prstGeom>
          <a:ln>
            <a:solidFill>
              <a:schemeClr val="bg2"/>
            </a:solidFill>
          </a:ln>
        </p:spPr>
      </p:pic>
    </p:spTree>
    <p:extLst>
      <p:ext uri="{BB962C8B-B14F-4D97-AF65-F5344CB8AC3E}">
        <p14:creationId xmlns:p14="http://schemas.microsoft.com/office/powerpoint/2010/main" val="207604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539424" y="1270009"/>
            <a:ext cx="6674176" cy="4317987"/>
          </a:xfrm>
        </p:spPr>
        <p:txBody>
          <a:bodyPr anchor="ctr">
            <a:normAutofit/>
          </a:bodyPr>
          <a:lstStyle/>
          <a:p>
            <a:pPr algn="l"/>
            <a: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Twitter</a:t>
            </a:r>
            <a:b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br>
              <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URL: </a:t>
            </a:r>
            <a:r>
              <a:rPr lang="en-US" sz="2667" u="sng" dirty="0">
                <a:solidFill>
                  <a:schemeClr val="accent1">
                    <a:lumMod val="50000"/>
                  </a:schemeClr>
                </a:solidFill>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https://twitter.com/lpudistanceedu</a:t>
            </a:r>
            <a:r>
              <a:rPr lang="en-US" sz="2667" u="sng" dirty="0">
                <a:solidFill>
                  <a:schemeClr val="accent1">
                    <a:lumMod val="50000"/>
                  </a:schemeClr>
                </a:solidFill>
                <a:latin typeface="Cambria" panose="02040503050406030204" pitchFamily="18" charset="0"/>
                <a:ea typeface="Cambria" panose="02040503050406030204" pitchFamily="18" charset="0"/>
              </a:rPr>
              <a:t> </a:t>
            </a:r>
            <a:endParaRPr lang="en-US" sz="7200"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26" name="AutoShape 2" descr="Linkedin Icon Png - Transparent Background Linkedin Logo Png, Png Download  , Transparent Png Image - PNGitem"/>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pic>
        <p:nvPicPr>
          <p:cNvPr id="5" name="Picture 4">
            <a:extLst>
              <a:ext uri="{FF2B5EF4-FFF2-40B4-BE49-F238E27FC236}">
                <a16:creationId xmlns:a16="http://schemas.microsoft.com/office/drawing/2014/main" id="{264111BF-24B0-03F5-1DF9-D7740FFD5BAD}"/>
              </a:ext>
            </a:extLst>
          </p:cNvPr>
          <p:cNvPicPr>
            <a:picLocks noChangeAspect="1"/>
          </p:cNvPicPr>
          <p:nvPr/>
        </p:nvPicPr>
        <p:blipFill>
          <a:blip r:embed="rId3"/>
          <a:stretch>
            <a:fillRect/>
          </a:stretch>
        </p:blipFill>
        <p:spPr>
          <a:xfrm>
            <a:off x="8657199" y="2528291"/>
            <a:ext cx="2445091" cy="2311723"/>
          </a:xfrm>
          <a:prstGeom prst="rect">
            <a:avLst/>
          </a:prstGeom>
        </p:spPr>
      </p:pic>
      <p:grpSp>
        <p:nvGrpSpPr>
          <p:cNvPr id="6" name="Group 5">
            <a:extLst>
              <a:ext uri="{FF2B5EF4-FFF2-40B4-BE49-F238E27FC236}">
                <a16:creationId xmlns:a16="http://schemas.microsoft.com/office/drawing/2014/main" id="{2BD43052-3346-94B5-08B2-8D2B4AC49A8B}"/>
              </a:ext>
            </a:extLst>
          </p:cNvPr>
          <p:cNvGrpSpPr/>
          <p:nvPr/>
        </p:nvGrpSpPr>
        <p:grpSpPr>
          <a:xfrm>
            <a:off x="0" y="0"/>
            <a:ext cx="12192000" cy="930166"/>
            <a:chOff x="0" y="0"/>
            <a:chExt cx="12192000" cy="933210"/>
          </a:xfrm>
        </p:grpSpPr>
        <p:sp>
          <p:nvSpPr>
            <p:cNvPr id="7" name="Rectangle 6">
              <a:extLst>
                <a:ext uri="{FF2B5EF4-FFF2-40B4-BE49-F238E27FC236}">
                  <a16:creationId xmlns:a16="http://schemas.microsoft.com/office/drawing/2014/main" id="{DE432463-A832-15B1-EACA-18A23F4AF87F}"/>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A4F4A2C-4FEF-5E12-89E9-8813863DDDD0}"/>
                </a:ext>
              </a:extLst>
            </p:cNvPr>
            <p:cNvPicPr>
              <a:picLocks noChangeAspect="1"/>
            </p:cNvPicPr>
            <p:nvPr/>
          </p:nvPicPr>
          <p:blipFill>
            <a:blip r:embed="rId4"/>
            <a:stretch>
              <a:fillRect/>
            </a:stretch>
          </p:blipFill>
          <p:spPr>
            <a:xfrm>
              <a:off x="366763" y="0"/>
              <a:ext cx="1544709" cy="933210"/>
            </a:xfrm>
            <a:prstGeom prst="rect">
              <a:avLst/>
            </a:prstGeom>
          </p:spPr>
        </p:pic>
        <p:pic>
          <p:nvPicPr>
            <p:cNvPr id="9" name="Picture 8">
              <a:extLst>
                <a:ext uri="{FF2B5EF4-FFF2-40B4-BE49-F238E27FC236}">
                  <a16:creationId xmlns:a16="http://schemas.microsoft.com/office/drawing/2014/main" id="{5BDF8843-C45B-7C6C-854F-CD336A6D1196}"/>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94404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8" name="Rectangle 7"/>
          <p:cNvSpPr/>
          <p:nvPr/>
        </p:nvSpPr>
        <p:spPr>
          <a:xfrm>
            <a:off x="10923515" y="4896810"/>
            <a:ext cx="1297859" cy="1950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345;p13"/>
          <p:cNvSpPr txBox="1">
            <a:spLocks noGrp="1"/>
          </p:cNvSpPr>
          <p:nvPr>
            <p:ph type="body" idx="1"/>
          </p:nvPr>
        </p:nvSpPr>
        <p:spPr>
          <a:xfrm>
            <a:off x="903582" y="1494481"/>
            <a:ext cx="7986418" cy="1058280"/>
          </a:xfrm>
          <a:prstGeom prst="rect">
            <a:avLst/>
          </a:prstGeom>
        </p:spPr>
        <p:txBody>
          <a:bodyPr spcFirstLastPara="1" vert="horz" wrap="square" lIns="0" tIns="0" rIns="0" bIns="0" rtlCol="0" anchor="t" anchorCtr="0">
            <a:noAutofit/>
          </a:bodyPr>
          <a:lstStyle/>
          <a:p>
            <a:pPr marL="152352" indent="0" algn="just">
              <a:buNone/>
            </a:pPr>
            <a:r>
              <a:rPr lang="en-US"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Helpline number         </a:t>
            </a:r>
            <a:r>
              <a:rPr lang="en-US"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rPr>
              <a:t>+91-1824-521360 </a:t>
            </a:r>
          </a:p>
          <a:p>
            <a:pPr marL="152352" indent="0" algn="just">
              <a:buNone/>
            </a:pPr>
            <a:r>
              <a:rPr lang="en-US"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Working Hours-            </a:t>
            </a:r>
            <a:r>
              <a:rPr lang="en-US"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rPr>
              <a:t>9 am to 5 pm </a:t>
            </a:r>
          </a:p>
        </p:txBody>
      </p:sp>
      <p:graphicFrame>
        <p:nvGraphicFramePr>
          <p:cNvPr id="2" name="Diagram 1">
            <a:extLst>
              <a:ext uri="{FF2B5EF4-FFF2-40B4-BE49-F238E27FC236}">
                <a16:creationId xmlns:a16="http://schemas.microsoft.com/office/drawing/2014/main" id="{3BCD0805-5448-BC27-F220-A223579C5A4E}"/>
              </a:ext>
            </a:extLst>
          </p:cNvPr>
          <p:cNvGraphicFramePr/>
          <p:nvPr>
            <p:extLst>
              <p:ext uri="{D42A27DB-BD31-4B8C-83A1-F6EECF244321}">
                <p14:modId xmlns:p14="http://schemas.microsoft.com/office/powerpoint/2010/main" val="1415470805"/>
              </p:ext>
            </p:extLst>
          </p:nvPr>
        </p:nvGraphicFramePr>
        <p:xfrm>
          <a:off x="3302000" y="726821"/>
          <a:ext cx="5588000" cy="589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97E77D2-9267-C7C4-A8E9-C26B1A2B8658}"/>
              </a:ext>
            </a:extLst>
          </p:cNvPr>
          <p:cNvPicPr>
            <a:picLocks noChangeAspect="1"/>
          </p:cNvPicPr>
          <p:nvPr/>
        </p:nvPicPr>
        <p:blipFill>
          <a:blip r:embed="rId8"/>
          <a:stretch>
            <a:fillRect/>
          </a:stretch>
        </p:blipFill>
        <p:spPr>
          <a:xfrm>
            <a:off x="8890000" y="3946056"/>
            <a:ext cx="3063766" cy="2464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ED2BC7A-9479-BA93-4B05-3EA3CAE72E96}"/>
              </a:ext>
            </a:extLst>
          </p:cNvPr>
          <p:cNvSpPr txBox="1"/>
          <p:nvPr/>
        </p:nvSpPr>
        <p:spPr>
          <a:xfrm>
            <a:off x="903582" y="2723797"/>
            <a:ext cx="5490731" cy="2718180"/>
          </a:xfrm>
          <a:prstGeom prst="rect">
            <a:avLst/>
          </a:prstGeom>
          <a:noFill/>
        </p:spPr>
        <p:txBody>
          <a:bodyPr wrap="square" rtlCol="0">
            <a:spAutoFit/>
          </a:bodyPr>
          <a:lstStyle/>
          <a:p>
            <a:pPr algn="just"/>
            <a:r>
              <a:rPr lang="en-US" sz="2133" dirty="0">
                <a:latin typeface="Cambria" panose="02040503050406030204" pitchFamily="18" charset="0"/>
                <a:ea typeface="Cambria" panose="02040503050406030204" pitchFamily="18" charset="0"/>
                <a:cs typeface="Calibri" panose="020F0502020204030204" pitchFamily="34" charset="0"/>
              </a:rPr>
              <a:t>A support team has been set up with a group of dedicated individuals who would be available to answer your queries and provide you with the best solution. You can call us Monday to Saturday between 9 am to 5 pm for any assistance. </a:t>
            </a:r>
            <a:r>
              <a:rPr lang="en-GB" sz="2133" dirty="0">
                <a:latin typeface="Cambria" panose="02040503050406030204" pitchFamily="18" charset="0"/>
                <a:ea typeface="Cambria" panose="02040503050406030204" pitchFamily="18" charset="0"/>
                <a:cs typeface="Calibri" panose="020F0502020204030204" pitchFamily="34" charset="0"/>
              </a:rPr>
              <a:t>The team is entrusted with the sole responsibility of providing the right guidance to students.</a:t>
            </a:r>
            <a:endParaRPr lang="en-IN" sz="2400" dirty="0">
              <a:latin typeface="Cambria" panose="02040503050406030204" pitchFamily="18" charset="0"/>
              <a:ea typeface="Cambria" panose="02040503050406030204" pitchFamily="18" charset="0"/>
            </a:endParaRPr>
          </a:p>
        </p:txBody>
      </p:sp>
      <p:sp>
        <p:nvSpPr>
          <p:cNvPr id="9" name="Google Shape;345;p13">
            <a:extLst>
              <a:ext uri="{FF2B5EF4-FFF2-40B4-BE49-F238E27FC236}">
                <a16:creationId xmlns:a16="http://schemas.microsoft.com/office/drawing/2014/main" id="{936D6CFD-FFC1-6035-B40B-1EF43C229D50}"/>
              </a:ext>
            </a:extLst>
          </p:cNvPr>
          <p:cNvSpPr txBox="1">
            <a:spLocks/>
          </p:cNvSpPr>
          <p:nvPr/>
        </p:nvSpPr>
        <p:spPr>
          <a:xfrm>
            <a:off x="903582" y="5761351"/>
            <a:ext cx="5841459" cy="6490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600"/>
              </a:spcBef>
              <a:spcAft>
                <a:spcPts val="0"/>
              </a:spcAft>
              <a:buClr>
                <a:schemeClr val="accent1"/>
              </a:buClr>
              <a:buSzPts val="1800"/>
              <a:buFont typeface="Barlow Light"/>
              <a:buChar char="▸"/>
              <a:defRPr sz="1800" b="0" i="0" u="none" strike="noStrike" cap="none">
                <a:solidFill>
                  <a:schemeClr val="dk1"/>
                </a:solidFill>
                <a:latin typeface="Barlow Light"/>
                <a:ea typeface="Barlow Light"/>
                <a:cs typeface="Barlow Light"/>
                <a:sym typeface="Barlow Light"/>
              </a:defRPr>
            </a:lvl1pPr>
            <a:lvl2pPr marL="914400" marR="0" lvl="1" indent="-342900" algn="l" rtl="0">
              <a:lnSpc>
                <a:spcPct val="110000"/>
              </a:lnSpc>
              <a:spcBef>
                <a:spcPts val="600"/>
              </a:spcBef>
              <a:spcAft>
                <a:spcPts val="0"/>
              </a:spcAft>
              <a:buClr>
                <a:schemeClr val="accent1"/>
              </a:buClr>
              <a:buSzPts val="1800"/>
              <a:buFont typeface="Barlow Light"/>
              <a:buChar char="▹"/>
              <a:defRPr sz="1800" b="0" i="0" u="none" strike="noStrike" cap="none">
                <a:solidFill>
                  <a:schemeClr val="dk1"/>
                </a:solidFill>
                <a:latin typeface="Barlow Light"/>
                <a:ea typeface="Barlow Light"/>
                <a:cs typeface="Barlow Light"/>
                <a:sym typeface="Barlow Light"/>
              </a:defRPr>
            </a:lvl2pPr>
            <a:lvl3pPr marL="1371600" marR="0" lvl="2" indent="-342900" algn="l" rtl="0">
              <a:lnSpc>
                <a:spcPct val="110000"/>
              </a:lnSpc>
              <a:spcBef>
                <a:spcPts val="600"/>
              </a:spcBef>
              <a:spcAft>
                <a:spcPts val="0"/>
              </a:spcAft>
              <a:buClr>
                <a:schemeClr val="accent1"/>
              </a:buClr>
              <a:buSzPts val="1800"/>
              <a:buFont typeface="Barlow Light"/>
              <a:buChar char="▹"/>
              <a:defRPr sz="1800" b="0" i="0" u="none" strike="noStrike" cap="none">
                <a:solidFill>
                  <a:schemeClr val="dk1"/>
                </a:solidFill>
                <a:latin typeface="Barlow Light"/>
                <a:ea typeface="Barlow Light"/>
                <a:cs typeface="Barlow Light"/>
                <a:sym typeface="Barlow Light"/>
              </a:defRPr>
            </a:lvl3pPr>
            <a:lvl4pPr marL="1828800" marR="0" lvl="3" indent="-342900" algn="l" rtl="0">
              <a:lnSpc>
                <a:spcPct val="110000"/>
              </a:lnSpc>
              <a:spcBef>
                <a:spcPts val="600"/>
              </a:spcBef>
              <a:spcAft>
                <a:spcPts val="0"/>
              </a:spcAft>
              <a:buClr>
                <a:schemeClr val="dk1"/>
              </a:buClr>
              <a:buSzPts val="1800"/>
              <a:buFont typeface="Barlow Light"/>
              <a:buChar char="▹"/>
              <a:defRPr sz="1800" b="0" i="0" u="none" strike="noStrike" cap="none">
                <a:solidFill>
                  <a:schemeClr val="dk1"/>
                </a:solidFill>
                <a:latin typeface="Barlow Light"/>
                <a:ea typeface="Barlow Light"/>
                <a:cs typeface="Barlow Light"/>
                <a:sym typeface="Barlow Light"/>
              </a:defRPr>
            </a:lvl4pPr>
            <a:lvl5pPr marL="2286000" marR="0" lvl="4" indent="-342900" algn="l" rtl="0">
              <a:lnSpc>
                <a:spcPct val="110000"/>
              </a:lnSpc>
              <a:spcBef>
                <a:spcPts val="600"/>
              </a:spcBef>
              <a:spcAft>
                <a:spcPts val="0"/>
              </a:spcAft>
              <a:buClr>
                <a:schemeClr val="dk1"/>
              </a:buClr>
              <a:buSzPts val="1800"/>
              <a:buFont typeface="Barlow Light"/>
              <a:buChar char="▹"/>
              <a:defRPr sz="1800" b="0" i="0" u="none" strike="noStrike" cap="none">
                <a:solidFill>
                  <a:schemeClr val="dk1"/>
                </a:solidFill>
                <a:latin typeface="Barlow Light"/>
                <a:ea typeface="Barlow Light"/>
                <a:cs typeface="Barlow Light"/>
                <a:sym typeface="Barlow Light"/>
              </a:defRPr>
            </a:lvl5pPr>
            <a:lvl6pPr marL="2743200" marR="0" lvl="5" indent="-342900" algn="l" rtl="0">
              <a:lnSpc>
                <a:spcPct val="110000"/>
              </a:lnSpc>
              <a:spcBef>
                <a:spcPts val="600"/>
              </a:spcBef>
              <a:spcAft>
                <a:spcPts val="0"/>
              </a:spcAft>
              <a:buClr>
                <a:schemeClr val="dk1"/>
              </a:buClr>
              <a:buSzPts val="1800"/>
              <a:buFont typeface="Barlow Light"/>
              <a:buChar char="▹"/>
              <a:defRPr sz="1800" b="0" i="0" u="none" strike="noStrike" cap="none">
                <a:solidFill>
                  <a:schemeClr val="dk1"/>
                </a:solidFill>
                <a:latin typeface="Barlow Light"/>
                <a:ea typeface="Barlow Light"/>
                <a:cs typeface="Barlow Light"/>
                <a:sym typeface="Barlow Light"/>
              </a:defRPr>
            </a:lvl6pPr>
            <a:lvl7pPr marL="3200400" marR="0" lvl="6" indent="-342900" algn="l" rtl="0">
              <a:lnSpc>
                <a:spcPct val="110000"/>
              </a:lnSpc>
              <a:spcBef>
                <a:spcPts val="600"/>
              </a:spcBef>
              <a:spcAft>
                <a:spcPts val="0"/>
              </a:spcAft>
              <a:buClr>
                <a:schemeClr val="dk1"/>
              </a:buClr>
              <a:buSzPts val="1800"/>
              <a:buFont typeface="Barlow Light"/>
              <a:buChar char="▹"/>
              <a:defRPr sz="1800" b="0" i="0" u="none" strike="noStrike" cap="none">
                <a:solidFill>
                  <a:schemeClr val="dk1"/>
                </a:solidFill>
                <a:latin typeface="Barlow Light"/>
                <a:ea typeface="Barlow Light"/>
                <a:cs typeface="Barlow Light"/>
                <a:sym typeface="Barlow Light"/>
              </a:defRPr>
            </a:lvl7pPr>
            <a:lvl8pPr marL="3657600" marR="0" lvl="7" indent="-342900" algn="l" rtl="0">
              <a:lnSpc>
                <a:spcPct val="110000"/>
              </a:lnSpc>
              <a:spcBef>
                <a:spcPts val="600"/>
              </a:spcBef>
              <a:spcAft>
                <a:spcPts val="0"/>
              </a:spcAft>
              <a:buClr>
                <a:schemeClr val="dk1"/>
              </a:buClr>
              <a:buSzPts val="1800"/>
              <a:buFont typeface="Barlow Light"/>
              <a:buChar char="▹"/>
              <a:defRPr sz="1800" b="0" i="0" u="none" strike="noStrike" cap="none">
                <a:solidFill>
                  <a:schemeClr val="dk1"/>
                </a:solidFill>
                <a:latin typeface="Barlow Light"/>
                <a:ea typeface="Barlow Light"/>
                <a:cs typeface="Barlow Light"/>
                <a:sym typeface="Barlow Light"/>
              </a:defRPr>
            </a:lvl8pPr>
            <a:lvl9pPr marL="4114800" marR="0" lvl="8" indent="-342900" algn="l" rtl="0">
              <a:lnSpc>
                <a:spcPct val="110000"/>
              </a:lnSpc>
              <a:spcBef>
                <a:spcPts val="600"/>
              </a:spcBef>
              <a:spcAft>
                <a:spcPts val="0"/>
              </a:spcAft>
              <a:buClr>
                <a:schemeClr val="dk1"/>
              </a:buClr>
              <a:buSzPts val="1800"/>
              <a:buFont typeface="Barlow Light"/>
              <a:buChar char="▹"/>
              <a:defRPr sz="1800" b="0" i="0" u="none" strike="noStrike" cap="none">
                <a:solidFill>
                  <a:schemeClr val="dk1"/>
                </a:solidFill>
                <a:latin typeface="Barlow Light"/>
                <a:ea typeface="Barlow Light"/>
                <a:cs typeface="Barlow Light"/>
                <a:sym typeface="Barlow Light"/>
              </a:defRPr>
            </a:lvl9pPr>
          </a:lstStyle>
          <a:p>
            <a:pPr marL="152352" indent="0" algn="just">
              <a:buNone/>
            </a:pPr>
            <a:r>
              <a:rPr lang="en-US" sz="24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Walk-in Window         </a:t>
            </a:r>
            <a:r>
              <a:rPr lang="en-US" sz="2400" b="1" dirty="0">
                <a:solidFill>
                  <a:schemeClr val="accent2">
                    <a:lumMod val="50000"/>
                  </a:schemeClr>
                </a:solidFill>
                <a:latin typeface="Cambria" panose="02040503050406030204" pitchFamily="18" charset="0"/>
                <a:ea typeface="Cambria" panose="02040503050406030204" pitchFamily="18" charset="0"/>
                <a:cs typeface="Calibri" panose="020F0502020204030204" pitchFamily="34" charset="0"/>
              </a:rPr>
              <a:t>32-102</a:t>
            </a:r>
          </a:p>
        </p:txBody>
      </p:sp>
      <p:grpSp>
        <p:nvGrpSpPr>
          <p:cNvPr id="10" name="Group 9">
            <a:extLst>
              <a:ext uri="{FF2B5EF4-FFF2-40B4-BE49-F238E27FC236}">
                <a16:creationId xmlns:a16="http://schemas.microsoft.com/office/drawing/2014/main" id="{0E0FDE02-DB4C-992D-760D-3A1F439B2F8E}"/>
              </a:ext>
            </a:extLst>
          </p:cNvPr>
          <p:cNvGrpSpPr/>
          <p:nvPr/>
        </p:nvGrpSpPr>
        <p:grpSpPr>
          <a:xfrm>
            <a:off x="0" y="0"/>
            <a:ext cx="12192000" cy="930166"/>
            <a:chOff x="0" y="0"/>
            <a:chExt cx="12192000" cy="933210"/>
          </a:xfrm>
        </p:grpSpPr>
        <p:sp>
          <p:nvSpPr>
            <p:cNvPr id="11" name="Rectangle 10">
              <a:extLst>
                <a:ext uri="{FF2B5EF4-FFF2-40B4-BE49-F238E27FC236}">
                  <a16:creationId xmlns:a16="http://schemas.microsoft.com/office/drawing/2014/main" id="{BCCBC72C-F071-E4EA-5761-5D2E8BF243F9}"/>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C1E8329-6BC8-584B-75EA-031CD29284F7}"/>
                </a:ext>
              </a:extLst>
            </p:cNvPr>
            <p:cNvPicPr>
              <a:picLocks noChangeAspect="1"/>
            </p:cNvPicPr>
            <p:nvPr/>
          </p:nvPicPr>
          <p:blipFill>
            <a:blip r:embed="rId9"/>
            <a:stretch>
              <a:fillRect/>
            </a:stretch>
          </p:blipFill>
          <p:spPr>
            <a:xfrm>
              <a:off x="366763" y="0"/>
              <a:ext cx="1544709" cy="933210"/>
            </a:xfrm>
            <a:prstGeom prst="rect">
              <a:avLst/>
            </a:prstGeom>
          </p:spPr>
        </p:pic>
        <p:pic>
          <p:nvPicPr>
            <p:cNvPr id="13" name="Picture 12">
              <a:extLst>
                <a:ext uri="{FF2B5EF4-FFF2-40B4-BE49-F238E27FC236}">
                  <a16:creationId xmlns:a16="http://schemas.microsoft.com/office/drawing/2014/main" id="{4DDA85C0-6A73-65B0-6A59-B15C6ABB99B4}"/>
                </a:ext>
              </a:extLst>
            </p:cNvPr>
            <p:cNvPicPr>
              <a:picLocks noChangeAspect="1"/>
            </p:cNvPicPr>
            <p:nvPr/>
          </p:nvPicPr>
          <p:blipFill>
            <a:blip r:embed="rId10"/>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25604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937000"/>
            <a:ext cx="12192000" cy="3048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Slide Number Placeholder 1"/>
          <p:cNvSpPr>
            <a:spLocks noGrp="1"/>
          </p:cNvSpPr>
          <p:nvPr>
            <p:ph type="sldNum" sz="quarter" idx="7"/>
          </p:nvPr>
        </p:nvSpPr>
        <p:spPr>
          <a:xfrm>
            <a:off x="11532033" y="6182333"/>
            <a:ext cx="609200" cy="624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Barlow Light"/>
                <a:ea typeface="Barlow Light"/>
                <a:cs typeface="Barlow Light"/>
                <a:sym typeface="Barlow Light"/>
              </a:defRPr>
            </a:lvl1pPr>
            <a:lvl2pPr marR="0" lvl="1"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2pPr>
            <a:lvl3pPr marR="0" lvl="2"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3pPr>
            <a:lvl4pPr marR="0" lvl="3"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4pPr>
            <a:lvl5pPr marR="0" lvl="4"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5pPr>
            <a:lvl6pPr marR="0" lvl="5"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6pPr>
            <a:lvl7pPr marR="0" lvl="6"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7pPr>
            <a:lvl8pPr marR="0" lvl="7"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8pPr>
            <a:lvl9pPr marR="0" lvl="8"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9pPr>
          </a:lstStyle>
          <a:p>
            <a:fld id="{B6F15528-21DE-4FAA-801E-634DDDAF4B2B}" type="slidenum">
              <a:rPr lang="en-IN" smtClean="0"/>
              <a:pPr/>
              <a:t>20</a:t>
            </a:fld>
            <a:endParaRPr lang="en-US"/>
          </a:p>
        </p:txBody>
      </p:sp>
      <p:sp>
        <p:nvSpPr>
          <p:cNvPr id="3" name="Title 2"/>
          <p:cNvSpPr>
            <a:spLocks noGrp="1"/>
          </p:cNvSpPr>
          <p:nvPr>
            <p:ph type="title"/>
          </p:nvPr>
        </p:nvSpPr>
        <p:spPr>
          <a:xfrm>
            <a:off x="200400" y="177800"/>
            <a:ext cx="7521200" cy="406400"/>
          </a:xfrm>
        </p:spPr>
        <p:txBody>
          <a:bodyPr/>
          <a:lstStyle/>
          <a:p>
            <a:r>
              <a:rPr lang="en-US" b="0" dirty="0">
                <a:solidFill>
                  <a:schemeClr val="bg1"/>
                </a:solidFill>
                <a:effectLst>
                  <a:outerShdw blurRad="38100" dist="38100" dir="2700000" algn="tl">
                    <a:srgbClr val="000000">
                      <a:alpha val="43137"/>
                    </a:srgbClr>
                  </a:outerShdw>
                </a:effectLst>
              </a:rPr>
              <a:t>Twitter</a:t>
            </a:r>
            <a:endParaRPr lang="en-US" b="0" dirty="0">
              <a:solidFill>
                <a:schemeClr val="bg1"/>
              </a:solidFill>
            </a:endParaRPr>
          </a:p>
        </p:txBody>
      </p:sp>
      <p:pic>
        <p:nvPicPr>
          <p:cNvPr id="8" name="Picture 7">
            <a:extLst>
              <a:ext uri="{FF2B5EF4-FFF2-40B4-BE49-F238E27FC236}">
                <a16:creationId xmlns:a16="http://schemas.microsoft.com/office/drawing/2014/main" id="{6675E183-C3B4-FFED-1C18-610724CB1ABA}"/>
              </a:ext>
            </a:extLst>
          </p:cNvPr>
          <p:cNvPicPr>
            <a:picLocks noChangeAspect="1"/>
          </p:cNvPicPr>
          <p:nvPr/>
        </p:nvPicPr>
        <p:blipFill>
          <a:blip r:embed="rId2"/>
          <a:stretch>
            <a:fillRect/>
          </a:stretch>
        </p:blipFill>
        <p:spPr>
          <a:xfrm>
            <a:off x="0" y="1126066"/>
            <a:ext cx="12192000" cy="5621867"/>
          </a:xfrm>
          <a:prstGeom prst="rect">
            <a:avLst/>
          </a:prstGeom>
          <a:ln>
            <a:solidFill>
              <a:schemeClr val="bg2"/>
            </a:solidFill>
          </a:ln>
        </p:spPr>
      </p:pic>
    </p:spTree>
    <p:extLst>
      <p:ext uri="{BB962C8B-B14F-4D97-AF65-F5344CB8AC3E}">
        <p14:creationId xmlns:p14="http://schemas.microsoft.com/office/powerpoint/2010/main" val="2519914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2BF1-AF5B-4B6D-BC74-D778D6EC8D66}"/>
              </a:ext>
            </a:extLst>
          </p:cNvPr>
          <p:cNvSpPr>
            <a:spLocks noGrp="1"/>
          </p:cNvSpPr>
          <p:nvPr>
            <p:ph type="ctrTitle"/>
          </p:nvPr>
        </p:nvSpPr>
        <p:spPr>
          <a:xfrm>
            <a:off x="539424" y="1270009"/>
            <a:ext cx="6674176" cy="4317987"/>
          </a:xfrm>
        </p:spPr>
        <p:txBody>
          <a:bodyPr anchor="ctr">
            <a:normAutofit/>
          </a:bodyPr>
          <a:lstStyle/>
          <a:p>
            <a:pPr algn="l"/>
            <a:r>
              <a:rPr lang="en-US" sz="7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YouTube</a:t>
            </a:r>
            <a:br>
              <a:rPr lang="en-US" sz="72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br>
              <a:rPr lang="en-US" sz="72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2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URL: </a:t>
            </a:r>
            <a:r>
              <a:rPr lang="en-US" sz="2667" b="1" u="sng" dirty="0">
                <a:solidFill>
                  <a:schemeClr val="accent3">
                    <a:lumMod val="50000"/>
                  </a:schemeClr>
                </a:solidFill>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https://www.youtube.com/c/LPUDistanceEdu</a:t>
            </a:r>
            <a:r>
              <a:rPr lang="en-US" sz="2667" b="1" u="sng" dirty="0">
                <a:solidFill>
                  <a:schemeClr val="accent3">
                    <a:lumMod val="50000"/>
                  </a:schemeClr>
                </a:solidFill>
                <a:latin typeface="Cambria" panose="02040503050406030204" pitchFamily="18" charset="0"/>
                <a:ea typeface="Cambria" panose="02040503050406030204" pitchFamily="18" charset="0"/>
              </a:rPr>
              <a:t> </a:t>
            </a:r>
            <a:endParaRPr lang="en-US" sz="72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26" name="AutoShape 2" descr="Linkedin Icon Png - Transparent Background Linkedin Logo Png, Png Download  , Transparent Png Image - PNGitem"/>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pic>
        <p:nvPicPr>
          <p:cNvPr id="11" name="Picture 10" descr="Linkedin.png"/>
          <p:cNvPicPr>
            <a:picLocks noChangeAspect="1"/>
          </p:cNvPicPr>
          <p:nvPr/>
        </p:nvPicPr>
        <p:blipFill>
          <a:blip r:embed="rId4"/>
          <a:stretch>
            <a:fillRect/>
          </a:stretch>
        </p:blipFill>
        <p:spPr>
          <a:xfrm>
            <a:off x="8432801" y="2717801"/>
            <a:ext cx="2857500" cy="2857500"/>
          </a:xfrm>
          <a:prstGeom prst="rect">
            <a:avLst/>
          </a:prstGeom>
        </p:spPr>
      </p:pic>
      <p:grpSp>
        <p:nvGrpSpPr>
          <p:cNvPr id="3" name="Group 2">
            <a:extLst>
              <a:ext uri="{FF2B5EF4-FFF2-40B4-BE49-F238E27FC236}">
                <a16:creationId xmlns:a16="http://schemas.microsoft.com/office/drawing/2014/main" id="{9529239C-037A-1C96-7550-ADD5CBDA4432}"/>
              </a:ext>
            </a:extLst>
          </p:cNvPr>
          <p:cNvGrpSpPr/>
          <p:nvPr/>
        </p:nvGrpSpPr>
        <p:grpSpPr>
          <a:xfrm>
            <a:off x="0" y="0"/>
            <a:ext cx="12192000" cy="930166"/>
            <a:chOff x="0" y="0"/>
            <a:chExt cx="12192000" cy="933210"/>
          </a:xfrm>
        </p:grpSpPr>
        <p:sp>
          <p:nvSpPr>
            <p:cNvPr id="5" name="Rectangle 4">
              <a:extLst>
                <a:ext uri="{FF2B5EF4-FFF2-40B4-BE49-F238E27FC236}">
                  <a16:creationId xmlns:a16="http://schemas.microsoft.com/office/drawing/2014/main" id="{D1FD2B81-62B7-2E23-5E54-FA2E248B267C}"/>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79B7C90-2EE1-8C67-234D-421A3EA7B1D9}"/>
                </a:ext>
              </a:extLst>
            </p:cNvPr>
            <p:cNvPicPr>
              <a:picLocks noChangeAspect="1"/>
            </p:cNvPicPr>
            <p:nvPr/>
          </p:nvPicPr>
          <p:blipFill>
            <a:blip r:embed="rId5"/>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59B07470-1C94-ED53-689D-076E034160EA}"/>
                </a:ext>
              </a:extLst>
            </p:cNvPr>
            <p:cNvPicPr>
              <a:picLocks noChangeAspect="1"/>
            </p:cNvPicPr>
            <p:nvPr/>
          </p:nvPicPr>
          <p:blipFill>
            <a:blip r:embed="rId6"/>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57297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7"/>
          </p:nvPr>
        </p:nvSpPr>
        <p:spPr>
          <a:xfrm>
            <a:off x="11532033" y="6182333"/>
            <a:ext cx="609200" cy="624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600" b="0" i="0" u="none" strike="noStrike" cap="none">
                <a:solidFill>
                  <a:schemeClr val="tx1">
                    <a:tint val="75000"/>
                  </a:schemeClr>
                </a:solidFill>
                <a:latin typeface="Barlow Light"/>
                <a:ea typeface="Barlow Light"/>
                <a:cs typeface="Barlow Light"/>
                <a:sym typeface="Barlow Light"/>
              </a:defRPr>
            </a:lvl1pPr>
            <a:lvl2pPr marR="0" lvl="1"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2pPr>
            <a:lvl3pPr marR="0" lvl="2"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3pPr>
            <a:lvl4pPr marR="0" lvl="3"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4pPr>
            <a:lvl5pPr marR="0" lvl="4"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5pPr>
            <a:lvl6pPr marR="0" lvl="5"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6pPr>
            <a:lvl7pPr marR="0" lvl="6"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7pPr>
            <a:lvl8pPr marR="0" lvl="7"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8pPr>
            <a:lvl9pPr marR="0" lvl="8" algn="r" rtl="0">
              <a:lnSpc>
                <a:spcPct val="100000"/>
              </a:lnSpc>
              <a:spcBef>
                <a:spcPts val="0"/>
              </a:spcBef>
              <a:spcAft>
                <a:spcPts val="0"/>
              </a:spcAft>
              <a:buClr>
                <a:srgbClr val="000000"/>
              </a:buClr>
              <a:buFont typeface="Arial"/>
              <a:buNone/>
              <a:defRPr sz="1600" b="0" i="0" u="none" strike="noStrike" cap="none">
                <a:solidFill>
                  <a:schemeClr val="lt1"/>
                </a:solidFill>
                <a:latin typeface="Barlow Light"/>
                <a:ea typeface="Barlow Light"/>
                <a:cs typeface="Barlow Light"/>
                <a:sym typeface="Barlow Light"/>
              </a:defRPr>
            </a:lvl9pPr>
          </a:lstStyle>
          <a:p>
            <a:fld id="{B6F15528-21DE-4FAA-801E-634DDDAF4B2B}" type="slidenum">
              <a:rPr lang="en-IN" smtClean="0"/>
              <a:pPr/>
              <a:t>22</a:t>
            </a:fld>
            <a:endParaRPr lang="en-US"/>
          </a:p>
        </p:txBody>
      </p:sp>
      <p:sp>
        <p:nvSpPr>
          <p:cNvPr id="3" name="Title 2"/>
          <p:cNvSpPr>
            <a:spLocks noGrp="1"/>
          </p:cNvSpPr>
          <p:nvPr>
            <p:ph type="title"/>
          </p:nvPr>
        </p:nvSpPr>
        <p:spPr>
          <a:xfrm>
            <a:off x="200400" y="177800"/>
            <a:ext cx="7521200" cy="406400"/>
          </a:xfrm>
        </p:spPr>
        <p:txBody>
          <a:bodyPr/>
          <a:lstStyle/>
          <a:p>
            <a:r>
              <a:rPr lang="en-US" b="0" dirty="0">
                <a:solidFill>
                  <a:schemeClr val="bg1"/>
                </a:solidFill>
                <a:latin typeface="Cambria" panose="02040503050406030204" pitchFamily="18" charset="0"/>
                <a:ea typeface="Cambria" panose="02040503050406030204" pitchFamily="18" charset="0"/>
              </a:rPr>
              <a:t>YouTube</a:t>
            </a:r>
          </a:p>
        </p:txBody>
      </p:sp>
      <p:pic>
        <p:nvPicPr>
          <p:cNvPr id="5" name="Picture 4">
            <a:extLst>
              <a:ext uri="{FF2B5EF4-FFF2-40B4-BE49-F238E27FC236}">
                <a16:creationId xmlns:a16="http://schemas.microsoft.com/office/drawing/2014/main" id="{32A833AE-8FF1-79CD-1B76-0BBAB91CE404}"/>
              </a:ext>
            </a:extLst>
          </p:cNvPr>
          <p:cNvPicPr>
            <a:picLocks noChangeAspect="1"/>
          </p:cNvPicPr>
          <p:nvPr/>
        </p:nvPicPr>
        <p:blipFill>
          <a:blip r:embed="rId3"/>
          <a:stretch>
            <a:fillRect/>
          </a:stretch>
        </p:blipFill>
        <p:spPr>
          <a:xfrm>
            <a:off x="-31146" y="1098920"/>
            <a:ext cx="12192000" cy="5759080"/>
          </a:xfrm>
          <a:prstGeom prst="rect">
            <a:avLst/>
          </a:prstGeom>
          <a:ln>
            <a:solidFill>
              <a:schemeClr val="bg2"/>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Linkedin Icon Png - Transparent Background Linkedin Logo Png, Png Download  , Transparent Png Image - PNGitem"/>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grpSp>
        <p:nvGrpSpPr>
          <p:cNvPr id="10" name="Group 9">
            <a:extLst>
              <a:ext uri="{FF2B5EF4-FFF2-40B4-BE49-F238E27FC236}">
                <a16:creationId xmlns:a16="http://schemas.microsoft.com/office/drawing/2014/main" id="{F30A0122-203F-2BA8-9F59-98814917CF59}"/>
              </a:ext>
            </a:extLst>
          </p:cNvPr>
          <p:cNvGrpSpPr/>
          <p:nvPr/>
        </p:nvGrpSpPr>
        <p:grpSpPr>
          <a:xfrm>
            <a:off x="0" y="0"/>
            <a:ext cx="12192000" cy="930166"/>
            <a:chOff x="0" y="0"/>
            <a:chExt cx="12192000" cy="933210"/>
          </a:xfrm>
        </p:grpSpPr>
        <p:sp>
          <p:nvSpPr>
            <p:cNvPr id="11" name="Rectangle 10">
              <a:extLst>
                <a:ext uri="{FF2B5EF4-FFF2-40B4-BE49-F238E27FC236}">
                  <a16:creationId xmlns:a16="http://schemas.microsoft.com/office/drawing/2014/main" id="{0A4F3DAC-D31C-7EBB-8A8F-CA4106D1D273}"/>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2B7897D8-C488-3B71-0F69-F45D1B64A179}"/>
                </a:ext>
              </a:extLst>
            </p:cNvPr>
            <p:cNvPicPr>
              <a:picLocks noChangeAspect="1"/>
            </p:cNvPicPr>
            <p:nvPr/>
          </p:nvPicPr>
          <p:blipFill>
            <a:blip r:embed="rId2"/>
            <a:stretch>
              <a:fillRect/>
            </a:stretch>
          </p:blipFill>
          <p:spPr>
            <a:xfrm>
              <a:off x="366763" y="0"/>
              <a:ext cx="1544709" cy="933210"/>
            </a:xfrm>
            <a:prstGeom prst="rect">
              <a:avLst/>
            </a:prstGeom>
          </p:spPr>
        </p:pic>
        <p:pic>
          <p:nvPicPr>
            <p:cNvPr id="13" name="Picture 12">
              <a:extLst>
                <a:ext uri="{FF2B5EF4-FFF2-40B4-BE49-F238E27FC236}">
                  <a16:creationId xmlns:a16="http://schemas.microsoft.com/office/drawing/2014/main" id="{FBEC12A1-8715-9226-E57A-3F825B576A23}"/>
                </a:ext>
              </a:extLst>
            </p:cNvPr>
            <p:cNvPicPr>
              <a:picLocks noChangeAspect="1"/>
            </p:cNvPicPr>
            <p:nvPr/>
          </p:nvPicPr>
          <p:blipFill>
            <a:blip r:embed="rId3"/>
            <a:stretch>
              <a:fillRect/>
            </a:stretch>
          </p:blipFill>
          <p:spPr>
            <a:xfrm>
              <a:off x="9755380" y="90145"/>
              <a:ext cx="2069857" cy="752920"/>
            </a:xfrm>
            <a:prstGeom prst="rect">
              <a:avLst/>
            </a:prstGeom>
          </p:spPr>
        </p:pic>
      </p:grpSp>
      <p:grpSp>
        <p:nvGrpSpPr>
          <p:cNvPr id="14" name="Group 13">
            <a:extLst>
              <a:ext uri="{FF2B5EF4-FFF2-40B4-BE49-F238E27FC236}">
                <a16:creationId xmlns:a16="http://schemas.microsoft.com/office/drawing/2014/main" id="{DF08A9D0-25CD-C150-FAEA-AB40A129CBAA}"/>
              </a:ext>
            </a:extLst>
          </p:cNvPr>
          <p:cNvGrpSpPr/>
          <p:nvPr/>
        </p:nvGrpSpPr>
        <p:grpSpPr>
          <a:xfrm>
            <a:off x="2754679" y="2961238"/>
            <a:ext cx="6682641" cy="935524"/>
            <a:chOff x="0" y="699087"/>
            <a:chExt cx="6682641" cy="935524"/>
          </a:xfrm>
          <a:noFill/>
        </p:grpSpPr>
        <p:sp>
          <p:nvSpPr>
            <p:cNvPr id="15" name="Rectangle: Rounded Corners 14">
              <a:extLst>
                <a:ext uri="{FF2B5EF4-FFF2-40B4-BE49-F238E27FC236}">
                  <a16:creationId xmlns:a16="http://schemas.microsoft.com/office/drawing/2014/main" id="{8D22C728-270A-B5E0-02B6-BD5E3FC0D5BD}"/>
                </a:ext>
              </a:extLst>
            </p:cNvPr>
            <p:cNvSpPr/>
            <p:nvPr/>
          </p:nvSpPr>
          <p:spPr>
            <a:xfrm>
              <a:off x="0" y="699087"/>
              <a:ext cx="6682641" cy="935524"/>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9DBF48C5-713B-6740-7702-B239FB827A3E}"/>
                </a:ext>
              </a:extLst>
            </p:cNvPr>
            <p:cNvSpPr txBox="1"/>
            <p:nvPr/>
          </p:nvSpPr>
          <p:spPr>
            <a:xfrm>
              <a:off x="45669" y="744756"/>
              <a:ext cx="6591303" cy="8441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6000" b="1" i="0" kern="1200" baseline="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Thank you</a:t>
              </a:r>
              <a:endParaRPr lang="en-US" sz="6000" b="1" i="0" kern="1200" baseline="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40617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D0C2A49-3CFE-9A47-EDFA-5BFF47C765D0}"/>
              </a:ext>
            </a:extLst>
          </p:cNvPr>
          <p:cNvGraphicFramePr/>
          <p:nvPr>
            <p:extLst>
              <p:ext uri="{D42A27DB-BD31-4B8C-83A1-F6EECF244321}">
                <p14:modId xmlns:p14="http://schemas.microsoft.com/office/powerpoint/2010/main" val="4070309213"/>
              </p:ext>
            </p:extLst>
          </p:nvPr>
        </p:nvGraphicFramePr>
        <p:xfrm>
          <a:off x="3468414" y="599951"/>
          <a:ext cx="4713889" cy="708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Arrow Connector 12">
            <a:extLst>
              <a:ext uri="{FF2B5EF4-FFF2-40B4-BE49-F238E27FC236}">
                <a16:creationId xmlns:a16="http://schemas.microsoft.com/office/drawing/2014/main" id="{7E781ECB-2F18-DE60-0BFF-F38605FE84CE}"/>
              </a:ext>
            </a:extLst>
          </p:cNvPr>
          <p:cNvCxnSpPr/>
          <p:nvPr/>
        </p:nvCxnSpPr>
        <p:spPr>
          <a:xfrm>
            <a:off x="3657600" y="1683896"/>
            <a:ext cx="812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BAB594A-892C-5CD3-E843-D2825325C4F6}"/>
              </a:ext>
            </a:extLst>
          </p:cNvPr>
          <p:cNvSpPr/>
          <p:nvPr/>
        </p:nvSpPr>
        <p:spPr>
          <a:xfrm>
            <a:off x="632245" y="1524000"/>
            <a:ext cx="3608679" cy="3923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33" b="1" dirty="0">
                <a:solidFill>
                  <a:schemeClr val="tx1"/>
                </a:solidFill>
                <a:latin typeface="Cambria" panose="02040503050406030204" pitchFamily="18" charset="0"/>
                <a:ea typeface="Cambria" panose="02040503050406030204" pitchFamily="18" charset="0"/>
                <a:cs typeface="Calibri Light" panose="020F0302020204030204" pitchFamily="34" charset="0"/>
              </a:rPr>
              <a:t>Relationship Management System (RM</a:t>
            </a:r>
            <a:r>
              <a:rPr lang="en-GB" sz="2133" dirty="0">
                <a:solidFill>
                  <a:schemeClr val="tx1"/>
                </a:solidFill>
                <a:latin typeface="Cambria" panose="02040503050406030204" pitchFamily="18" charset="0"/>
                <a:ea typeface="Cambria" panose="02040503050406030204" pitchFamily="18" charset="0"/>
                <a:cs typeface="Calibri Light" panose="020F0302020204030204" pitchFamily="34" charset="0"/>
              </a:rPr>
              <a:t>S) is an innovative endeavour of the university that provides a platform for students to register suggestions, requests, queries, and feedback regarding various academic or administrative aspects of the university.</a:t>
            </a:r>
            <a:endParaRPr lang="en-US" sz="2133"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pic>
        <p:nvPicPr>
          <p:cNvPr id="10" name="Picture 9">
            <a:extLst>
              <a:ext uri="{FF2B5EF4-FFF2-40B4-BE49-F238E27FC236}">
                <a16:creationId xmlns:a16="http://schemas.microsoft.com/office/drawing/2014/main" id="{C0ED4B69-C22F-DC3F-8B01-A3096EEDB06B}"/>
              </a:ext>
            </a:extLst>
          </p:cNvPr>
          <p:cNvPicPr>
            <a:picLocks noChangeAspect="1"/>
          </p:cNvPicPr>
          <p:nvPr/>
        </p:nvPicPr>
        <p:blipFill>
          <a:blip r:embed="rId8"/>
          <a:stretch>
            <a:fillRect/>
          </a:stretch>
        </p:blipFill>
        <p:spPr>
          <a:xfrm>
            <a:off x="4583355" y="1588898"/>
            <a:ext cx="7405444" cy="490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3">
            <a:schemeClr val="lt1"/>
          </a:lnRef>
          <a:fillRef idx="1">
            <a:schemeClr val="dk1"/>
          </a:fillRef>
          <a:effectRef idx="1">
            <a:schemeClr val="dk1"/>
          </a:effectRef>
          <a:fontRef idx="minor">
            <a:schemeClr val="lt1"/>
          </a:fontRef>
        </p:style>
      </p:pic>
      <p:sp>
        <p:nvSpPr>
          <p:cNvPr id="11" name="Rectangle 10">
            <a:extLst>
              <a:ext uri="{FF2B5EF4-FFF2-40B4-BE49-F238E27FC236}">
                <a16:creationId xmlns:a16="http://schemas.microsoft.com/office/drawing/2014/main" id="{5B62676E-E82E-EEA1-BDDC-5733DFACA069}"/>
              </a:ext>
            </a:extLst>
          </p:cNvPr>
          <p:cNvSpPr/>
          <p:nvPr/>
        </p:nvSpPr>
        <p:spPr>
          <a:xfrm flipV="1">
            <a:off x="4583355" y="1536861"/>
            <a:ext cx="270868" cy="2790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a:extLst>
              <a:ext uri="{FF2B5EF4-FFF2-40B4-BE49-F238E27FC236}">
                <a16:creationId xmlns:a16="http://schemas.microsoft.com/office/drawing/2014/main" id="{C7C2A514-15DA-CE7A-6F18-3A6D48C5BD46}"/>
              </a:ext>
            </a:extLst>
          </p:cNvPr>
          <p:cNvGrpSpPr/>
          <p:nvPr/>
        </p:nvGrpSpPr>
        <p:grpSpPr>
          <a:xfrm>
            <a:off x="0" y="0"/>
            <a:ext cx="12192000" cy="930166"/>
            <a:chOff x="0" y="0"/>
            <a:chExt cx="12192000" cy="933210"/>
          </a:xfrm>
        </p:grpSpPr>
        <p:sp>
          <p:nvSpPr>
            <p:cNvPr id="4" name="Rectangle 3">
              <a:extLst>
                <a:ext uri="{FF2B5EF4-FFF2-40B4-BE49-F238E27FC236}">
                  <a16:creationId xmlns:a16="http://schemas.microsoft.com/office/drawing/2014/main" id="{DE1ABB8F-764E-9361-F22E-71991E6A8CCD}"/>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1ECCDAA-B5F6-C664-A997-AE3EFCB6E015}"/>
                </a:ext>
              </a:extLst>
            </p:cNvPr>
            <p:cNvPicPr>
              <a:picLocks noChangeAspect="1"/>
            </p:cNvPicPr>
            <p:nvPr/>
          </p:nvPicPr>
          <p:blipFill>
            <a:blip r:embed="rId9"/>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345BC5A5-C208-AECA-55C1-3A1CB52E6BC2}"/>
                </a:ext>
              </a:extLst>
            </p:cNvPr>
            <p:cNvPicPr>
              <a:picLocks noChangeAspect="1"/>
            </p:cNvPicPr>
            <p:nvPr/>
          </p:nvPicPr>
          <p:blipFill>
            <a:blip r:embed="rId10"/>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928364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19" name="Rectangle 18">
            <a:extLst>
              <a:ext uri="{FF2B5EF4-FFF2-40B4-BE49-F238E27FC236}">
                <a16:creationId xmlns:a16="http://schemas.microsoft.com/office/drawing/2014/main" id="{0BAB594A-892C-5CD3-E843-D2825325C4F6}"/>
              </a:ext>
            </a:extLst>
          </p:cNvPr>
          <p:cNvSpPr/>
          <p:nvPr/>
        </p:nvSpPr>
        <p:spPr>
          <a:xfrm>
            <a:off x="456319" y="930166"/>
            <a:ext cx="3556000" cy="5754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6780"/>
            <a:r>
              <a:rPr lang="en-GB" sz="2133" dirty="0">
                <a:solidFill>
                  <a:schemeClr val="tx1"/>
                </a:solidFill>
                <a:latin typeface="Cambria" panose="02040503050406030204" pitchFamily="18" charset="0"/>
                <a:ea typeface="Cambria" panose="02040503050406030204" pitchFamily="18" charset="0"/>
                <a:cs typeface="Calibri Light" panose="020F0302020204030204" pitchFamily="34" charset="0"/>
              </a:rPr>
              <a:t>1. Log in to LPU e-Connect using your User Id and Password.</a:t>
            </a:r>
          </a:p>
          <a:p>
            <a:pPr marL="86780"/>
            <a:r>
              <a:rPr lang="en-GB" sz="2133" dirty="0">
                <a:solidFill>
                  <a:schemeClr val="tx1"/>
                </a:solidFill>
                <a:latin typeface="Cambria" panose="02040503050406030204" pitchFamily="18" charset="0"/>
                <a:ea typeface="Cambria" panose="02040503050406030204" pitchFamily="18" charset="0"/>
                <a:cs typeface="Calibri Light" panose="020F0302020204030204" pitchFamily="34" charset="0"/>
              </a:rPr>
              <a:t>2.    Select the (RMS) Tab option available on the top menu bar on the left of the Home Page.</a:t>
            </a:r>
          </a:p>
          <a:p>
            <a:pPr marL="86780"/>
            <a:r>
              <a:rPr lang="en-GB" sz="2133" dirty="0">
                <a:solidFill>
                  <a:schemeClr val="tx1"/>
                </a:solidFill>
                <a:latin typeface="Cambria" panose="02040503050406030204" pitchFamily="18" charset="0"/>
                <a:ea typeface="Cambria" panose="02040503050406030204" pitchFamily="18" charset="0"/>
                <a:cs typeface="Calibri Light" panose="020F0302020204030204" pitchFamily="34" charset="0"/>
              </a:rPr>
              <a:t>3.    Select the 'Log Request' tab.</a:t>
            </a:r>
          </a:p>
          <a:p>
            <a:pPr marL="86780"/>
            <a:r>
              <a:rPr lang="en-GB" sz="2133" dirty="0">
                <a:solidFill>
                  <a:schemeClr val="tx1"/>
                </a:solidFill>
                <a:latin typeface="Cambria" panose="02040503050406030204" pitchFamily="18" charset="0"/>
                <a:ea typeface="Cambria" panose="02040503050406030204" pitchFamily="18" charset="0"/>
                <a:cs typeface="Calibri Light" panose="020F0302020204030204" pitchFamily="34" charset="0"/>
              </a:rPr>
              <a:t>4.    Select your message type - suggestions, requests, queries, or feedback.</a:t>
            </a:r>
          </a:p>
          <a:p>
            <a:pPr marL="86780"/>
            <a:r>
              <a:rPr lang="en-GB" sz="2133" dirty="0">
                <a:solidFill>
                  <a:schemeClr val="tx1"/>
                </a:solidFill>
                <a:latin typeface="Cambria" panose="02040503050406030204" pitchFamily="18" charset="0"/>
                <a:ea typeface="Cambria" panose="02040503050406030204" pitchFamily="18" charset="0"/>
                <a:cs typeface="Calibri Light" panose="020F0302020204030204" pitchFamily="34" charset="0"/>
              </a:rPr>
              <a:t>5.    Select the desired category.</a:t>
            </a:r>
          </a:p>
          <a:p>
            <a:pPr marL="86780"/>
            <a:r>
              <a:rPr lang="en-GB" sz="2133" dirty="0">
                <a:solidFill>
                  <a:schemeClr val="tx1"/>
                </a:solidFill>
                <a:latin typeface="Cambria" panose="02040503050406030204" pitchFamily="18" charset="0"/>
                <a:ea typeface="Cambria" panose="02040503050406030204" pitchFamily="18" charset="0"/>
                <a:cs typeface="Calibri Light" panose="020F0302020204030204" pitchFamily="34" charset="0"/>
              </a:rPr>
              <a:t>6.    Enter the description of the suggestion, request, query, or feedback.</a:t>
            </a:r>
            <a:endParaRPr lang="en-US" sz="2133"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pic>
        <p:nvPicPr>
          <p:cNvPr id="4" name="Picture 3">
            <a:extLst>
              <a:ext uri="{FF2B5EF4-FFF2-40B4-BE49-F238E27FC236}">
                <a16:creationId xmlns:a16="http://schemas.microsoft.com/office/drawing/2014/main" id="{BD8BA6E9-E693-7DC0-0CB5-3EF3744A4A5D}"/>
              </a:ext>
            </a:extLst>
          </p:cNvPr>
          <p:cNvPicPr>
            <a:picLocks noChangeAspect="1"/>
          </p:cNvPicPr>
          <p:nvPr/>
        </p:nvPicPr>
        <p:blipFill>
          <a:blip r:embed="rId3"/>
          <a:stretch>
            <a:fillRect/>
          </a:stretch>
        </p:blipFill>
        <p:spPr>
          <a:xfrm>
            <a:off x="4147785" y="1234744"/>
            <a:ext cx="7750704" cy="408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13864DA5-D12B-6FD8-A79E-E74EC500CDB4}"/>
              </a:ext>
            </a:extLst>
          </p:cNvPr>
          <p:cNvSpPr/>
          <p:nvPr/>
        </p:nvSpPr>
        <p:spPr>
          <a:xfrm>
            <a:off x="4888908" y="2083644"/>
            <a:ext cx="3995449" cy="23754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 name="Group 1">
            <a:extLst>
              <a:ext uri="{FF2B5EF4-FFF2-40B4-BE49-F238E27FC236}">
                <a16:creationId xmlns:a16="http://schemas.microsoft.com/office/drawing/2014/main" id="{3E124514-B02B-ECF4-C80E-BE4896AAFDD6}"/>
              </a:ext>
            </a:extLst>
          </p:cNvPr>
          <p:cNvGrpSpPr/>
          <p:nvPr/>
        </p:nvGrpSpPr>
        <p:grpSpPr>
          <a:xfrm>
            <a:off x="0" y="0"/>
            <a:ext cx="12192000" cy="930166"/>
            <a:chOff x="0" y="0"/>
            <a:chExt cx="12192000" cy="933210"/>
          </a:xfrm>
        </p:grpSpPr>
        <p:sp>
          <p:nvSpPr>
            <p:cNvPr id="6" name="Rectangle 5">
              <a:extLst>
                <a:ext uri="{FF2B5EF4-FFF2-40B4-BE49-F238E27FC236}">
                  <a16:creationId xmlns:a16="http://schemas.microsoft.com/office/drawing/2014/main" id="{87E38C03-570F-868A-4F30-C0BD0C73A224}"/>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D008233A-173E-54D6-4002-6215DB7E20FD}"/>
                </a:ext>
              </a:extLst>
            </p:cNvPr>
            <p:cNvPicPr>
              <a:picLocks noChangeAspect="1"/>
            </p:cNvPicPr>
            <p:nvPr/>
          </p:nvPicPr>
          <p:blipFill>
            <a:blip r:embed="rId4"/>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0FE8D670-2472-AEB8-E2FF-F0B0BEE2F3C4}"/>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39400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15" name="Google Shape;345;p13"/>
          <p:cNvSpPr txBox="1">
            <a:spLocks noGrp="1"/>
          </p:cNvSpPr>
          <p:nvPr>
            <p:ph type="body" idx="1"/>
          </p:nvPr>
        </p:nvSpPr>
        <p:spPr>
          <a:xfrm>
            <a:off x="638124" y="3428999"/>
            <a:ext cx="10915751" cy="3192517"/>
          </a:xfrm>
          <a:prstGeom prst="rect">
            <a:avLst/>
          </a:prstGeom>
        </p:spPr>
        <p:txBody>
          <a:bodyPr spcFirstLastPara="1" vert="horz" wrap="square" lIns="0" tIns="0" rIns="0" bIns="0" rtlCol="0" anchor="t" anchorCtr="0">
            <a:noAutofit/>
          </a:bodyPr>
          <a:lstStyle/>
          <a:p>
            <a:pPr algn="just">
              <a:lnSpc>
                <a:spcPct val="107000"/>
              </a:lnSpc>
              <a:spcAft>
                <a:spcPts val="1067"/>
              </a:spcAft>
            </a:pPr>
            <a:r>
              <a:rPr lang="en-US" dirty="0">
                <a:solidFill>
                  <a:schemeClr val="tx1">
                    <a:lumMod val="50000"/>
                  </a:schemeClr>
                </a:solidFill>
                <a:latin typeface="Cambria" panose="02040503050406030204" pitchFamily="18" charset="0"/>
                <a:ea typeface="Cambria" panose="02040503050406030204" pitchFamily="18" charset="0"/>
                <a:cs typeface="Calibri" panose="020F0502020204030204" pitchFamily="34" charset="0"/>
              </a:rPr>
              <a:t>Special classes, Workshops, Guest Lectures, Mock Interviews etc. are organized under Professional Enhancement Program (PEP) where students are trained in aptitude, reasoning, soft skills, and interviewing skills, from the course commencement until their placements.</a:t>
            </a:r>
            <a:endParaRPr lang="en-GB" dirty="0">
              <a:solidFill>
                <a:schemeClr val="tx1">
                  <a:lumMod val="50000"/>
                </a:schemeClr>
              </a:solidFill>
              <a:latin typeface="Cambria" panose="02040503050406030204" pitchFamily="18" charset="0"/>
              <a:ea typeface="Cambria" panose="02040503050406030204" pitchFamily="18" charset="0"/>
              <a:cs typeface="Calibri" panose="020F0502020204030204" pitchFamily="34" charset="0"/>
            </a:endParaRPr>
          </a:p>
          <a:p>
            <a:pPr algn="just">
              <a:lnSpc>
                <a:spcPct val="107000"/>
              </a:lnSpc>
              <a:spcAft>
                <a:spcPts val="1067"/>
              </a:spcAft>
            </a:pPr>
            <a:r>
              <a:rPr lang="en-US" dirty="0">
                <a:solidFill>
                  <a:srgbClr val="202124"/>
                </a:solidFill>
                <a:latin typeface="Cambria" panose="02040503050406030204" pitchFamily="18" charset="0"/>
                <a:ea typeface="Cambria" panose="02040503050406030204" pitchFamily="18" charset="0"/>
                <a:cs typeface="Calibri" panose="020F0502020204030204" pitchFamily="34" charset="0"/>
              </a:rPr>
              <a:t>Objective of the Professional Enhancement </a:t>
            </a:r>
            <a:r>
              <a:rPr lang="en-US" dirty="0" err="1">
                <a:solidFill>
                  <a:srgbClr val="202124"/>
                </a:solidFill>
                <a:latin typeface="Cambria" panose="02040503050406030204" pitchFamily="18" charset="0"/>
                <a:ea typeface="Cambria" panose="02040503050406030204" pitchFamily="18" charset="0"/>
                <a:cs typeface="Calibri" panose="020F0502020204030204" pitchFamily="34" charset="0"/>
              </a:rPr>
              <a:t>Programme</a:t>
            </a:r>
            <a:r>
              <a:rPr lang="en-US" dirty="0">
                <a:solidFill>
                  <a:srgbClr val="202124"/>
                </a:solidFill>
                <a:latin typeface="Cambria" panose="02040503050406030204" pitchFamily="18" charset="0"/>
                <a:ea typeface="Cambria" panose="02040503050406030204" pitchFamily="18" charset="0"/>
                <a:cs typeface="Calibri" panose="020F0502020204030204" pitchFamily="34" charset="0"/>
              </a:rPr>
              <a:t> is to enhance students’ capabilities </a:t>
            </a:r>
            <a:r>
              <a:rPr lang="en-GB" dirty="0">
                <a:solidFill>
                  <a:srgbClr val="202124"/>
                </a:solidFill>
                <a:latin typeface="Cambria" panose="02040503050406030204" pitchFamily="18" charset="0"/>
                <a:ea typeface="Cambria" panose="02040503050406030204" pitchFamily="18" charset="0"/>
                <a:cs typeface="Calibri" panose="020F0502020204030204" pitchFamily="34" charset="0"/>
              </a:rPr>
              <a:t>per the career requirements, to create awareness, and motivate them to acquire add-on</a:t>
            </a:r>
            <a:r>
              <a:rPr lang="en-US" dirty="0">
                <a:solidFill>
                  <a:srgbClr val="202124"/>
                </a:solidFill>
                <a:latin typeface="Cambria" panose="02040503050406030204" pitchFamily="18" charset="0"/>
                <a:ea typeface="Cambria" panose="02040503050406030204" pitchFamily="18" charset="0"/>
                <a:cs typeface="Calibri" panose="020F0502020204030204" pitchFamily="34" charset="0"/>
              </a:rPr>
              <a:t> skills other than their subject.</a:t>
            </a:r>
            <a:endParaRPr lang="en-GB" dirty="0">
              <a:latin typeface="Cambria" panose="02040503050406030204" pitchFamily="18" charset="0"/>
              <a:ea typeface="Cambria" panose="02040503050406030204" pitchFamily="18" charset="0"/>
              <a:cs typeface="Calibri" panose="020F0502020204030204" pitchFamily="34" charset="0"/>
            </a:endParaRPr>
          </a:p>
          <a:p>
            <a:pPr marL="152340" indent="0" algn="just">
              <a:lnSpc>
                <a:spcPct val="107000"/>
              </a:lnSpc>
              <a:spcAft>
                <a:spcPts val="1067"/>
              </a:spcAft>
              <a:buNone/>
            </a:pPr>
            <a:r>
              <a:rPr lang="en-US" dirty="0">
                <a:solidFill>
                  <a:srgbClr val="202124"/>
                </a:solidFill>
                <a:latin typeface="Cambria" panose="02040503050406030204" pitchFamily="18" charset="0"/>
                <a:ea typeface="Cambria" panose="02040503050406030204" pitchFamily="18" charset="0"/>
                <a:cs typeface="Times New Roman" panose="02020603050405020304" pitchFamily="18" charset="0"/>
              </a:rPr>
              <a:t> </a:t>
            </a:r>
            <a:endParaRPr lang="en-GB"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AEC118D-6D6B-44E1-9344-2453777F1CA5}"/>
              </a:ext>
            </a:extLst>
          </p:cNvPr>
          <p:cNvSpPr/>
          <p:nvPr/>
        </p:nvSpPr>
        <p:spPr>
          <a:xfrm>
            <a:off x="811545" y="1881321"/>
            <a:ext cx="7010400" cy="1200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a:buFont typeface="Arial" panose="020B0604020202020204" pitchFamily="34" charset="0"/>
              <a:buChar char="•"/>
            </a:pPr>
            <a:endParaRPr lang="en-US" sz="24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80990" indent="-380990">
              <a:buFont typeface="Arial" panose="020B0604020202020204" pitchFamily="34" charset="0"/>
              <a:buChar char="•"/>
            </a:pPr>
            <a:endParaRPr lang="en-US" sz="24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80990" indent="-380990">
              <a:buFont typeface="Arial" panose="020B0604020202020204" pitchFamily="34" charset="0"/>
              <a:buChar char="•"/>
            </a:pPr>
            <a:r>
              <a:rPr lang="en-US" sz="24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Aptitude Training </a:t>
            </a:r>
          </a:p>
          <a:p>
            <a:pPr marL="380990" indent="-380990">
              <a:buFont typeface="Arial" panose="020B0604020202020204" pitchFamily="34" charset="0"/>
              <a:buChar char="•"/>
            </a:pPr>
            <a:r>
              <a:rPr lang="en-US" sz="24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Soft Skills Development</a:t>
            </a:r>
          </a:p>
          <a:p>
            <a:pPr marL="380990" indent="-380990">
              <a:buFont typeface="Arial" panose="020B0604020202020204" pitchFamily="34" charset="0"/>
              <a:buChar char="•"/>
            </a:pPr>
            <a:r>
              <a:rPr lang="en-US" sz="2400"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Hands-on Workshops</a:t>
            </a:r>
          </a:p>
          <a:p>
            <a:pPr marL="380990" indent="-380990">
              <a:buFont typeface="Arial" panose="020B0604020202020204" pitchFamily="34" charset="0"/>
              <a:buChar char="•"/>
            </a:pPr>
            <a:endParaRPr lang="en-US" sz="2400"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ctr"/>
            <a:endParaRPr lang="en-US" sz="2400" dirty="0">
              <a:solidFill>
                <a:schemeClr val="accent1">
                  <a:lumMod val="50000"/>
                </a:schemeClr>
              </a:solidFill>
              <a:latin typeface="Cambria" panose="02040503050406030204" pitchFamily="18" charset="0"/>
              <a:ea typeface="Cambria" panose="02040503050406030204" pitchFamily="18" charset="0"/>
            </a:endParaRPr>
          </a:p>
        </p:txBody>
      </p:sp>
      <p:pic>
        <p:nvPicPr>
          <p:cNvPr id="10" name="Picture 3" descr="C:\Users\user\Desktop\index.png">
            <a:extLst>
              <a:ext uri="{FF2B5EF4-FFF2-40B4-BE49-F238E27FC236}">
                <a16:creationId xmlns:a16="http://schemas.microsoft.com/office/drawing/2014/main" id="{DEE76155-B0B7-42FF-88D6-54AFD70C2869}"/>
              </a:ext>
            </a:extLst>
          </p:cNvPr>
          <p:cNvPicPr>
            <a:picLocks noChangeAspect="1" noChangeArrowheads="1"/>
          </p:cNvPicPr>
          <p:nvPr/>
        </p:nvPicPr>
        <p:blipFill>
          <a:blip r:embed="rId3"/>
          <a:srcRect/>
          <a:stretch>
            <a:fillRect/>
          </a:stretch>
        </p:blipFill>
        <p:spPr bwMode="auto">
          <a:xfrm>
            <a:off x="10550187" y="1881321"/>
            <a:ext cx="1641813" cy="1200697"/>
          </a:xfrm>
          <a:prstGeom prst="rect">
            <a:avLst/>
          </a:prstGeom>
          <a:noFill/>
        </p:spPr>
      </p:pic>
      <p:graphicFrame>
        <p:nvGraphicFramePr>
          <p:cNvPr id="2" name="Diagram 1">
            <a:extLst>
              <a:ext uri="{FF2B5EF4-FFF2-40B4-BE49-F238E27FC236}">
                <a16:creationId xmlns:a16="http://schemas.microsoft.com/office/drawing/2014/main" id="{DA0BF0A0-2016-E895-2C7F-5584EC98A231}"/>
              </a:ext>
            </a:extLst>
          </p:cNvPr>
          <p:cNvGraphicFramePr/>
          <p:nvPr>
            <p:extLst>
              <p:ext uri="{D42A27DB-BD31-4B8C-83A1-F6EECF244321}">
                <p14:modId xmlns:p14="http://schemas.microsoft.com/office/powerpoint/2010/main" val="2350660923"/>
              </p:ext>
            </p:extLst>
          </p:nvPr>
        </p:nvGraphicFramePr>
        <p:xfrm>
          <a:off x="2230939" y="930166"/>
          <a:ext cx="8077200" cy="645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2" name="Group 11">
            <a:extLst>
              <a:ext uri="{FF2B5EF4-FFF2-40B4-BE49-F238E27FC236}">
                <a16:creationId xmlns:a16="http://schemas.microsoft.com/office/drawing/2014/main" id="{8DF2C4EC-3AC2-25C0-54F1-6EC8E6DBEAF5}"/>
              </a:ext>
            </a:extLst>
          </p:cNvPr>
          <p:cNvGrpSpPr/>
          <p:nvPr/>
        </p:nvGrpSpPr>
        <p:grpSpPr>
          <a:xfrm>
            <a:off x="0" y="0"/>
            <a:ext cx="12192000" cy="930166"/>
            <a:chOff x="0" y="0"/>
            <a:chExt cx="12192000" cy="933210"/>
          </a:xfrm>
        </p:grpSpPr>
        <p:sp>
          <p:nvSpPr>
            <p:cNvPr id="13" name="Rectangle 12">
              <a:extLst>
                <a:ext uri="{FF2B5EF4-FFF2-40B4-BE49-F238E27FC236}">
                  <a16:creationId xmlns:a16="http://schemas.microsoft.com/office/drawing/2014/main" id="{366B2075-ECC6-D6BE-7AF5-0BFABBBF4FB0}"/>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4FE98DD4-6A12-4882-7547-AFEEF822D33F}"/>
                </a:ext>
              </a:extLst>
            </p:cNvPr>
            <p:cNvPicPr>
              <a:picLocks noChangeAspect="1"/>
            </p:cNvPicPr>
            <p:nvPr/>
          </p:nvPicPr>
          <p:blipFill>
            <a:blip r:embed="rId9"/>
            <a:stretch>
              <a:fillRect/>
            </a:stretch>
          </p:blipFill>
          <p:spPr>
            <a:xfrm>
              <a:off x="366763" y="0"/>
              <a:ext cx="1544709" cy="933210"/>
            </a:xfrm>
            <a:prstGeom prst="rect">
              <a:avLst/>
            </a:prstGeom>
          </p:spPr>
        </p:pic>
        <p:pic>
          <p:nvPicPr>
            <p:cNvPr id="17" name="Picture 16">
              <a:extLst>
                <a:ext uri="{FF2B5EF4-FFF2-40B4-BE49-F238E27FC236}">
                  <a16:creationId xmlns:a16="http://schemas.microsoft.com/office/drawing/2014/main" id="{85C1AFAF-7EBB-8603-3C10-CA8DA86AF7FB}"/>
                </a:ext>
              </a:extLst>
            </p:cNvPr>
            <p:cNvPicPr>
              <a:picLocks noChangeAspect="1"/>
            </p:cNvPicPr>
            <p:nvPr/>
          </p:nvPicPr>
          <p:blipFill>
            <a:blip r:embed="rId10"/>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4462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PUDE_Work\2022-2_Session\SM\03-March-2023\Workshop\07-Hands-on Workshop on Data Structure and Algorithms-01-04-2023\worshop on Data Structure and Algorithms-01-04-2023-01.jpg"/>
          <p:cNvPicPr>
            <a:picLocks noChangeAspect="1" noChangeArrowheads="1"/>
          </p:cNvPicPr>
          <p:nvPr/>
        </p:nvPicPr>
        <p:blipFill>
          <a:blip r:embed="rId2" cstate="print"/>
          <a:srcRect/>
          <a:stretch>
            <a:fillRect/>
          </a:stretch>
        </p:blipFill>
        <p:spPr bwMode="auto">
          <a:xfrm>
            <a:off x="1986148" y="4171733"/>
            <a:ext cx="2571768" cy="2571768"/>
          </a:xfrm>
          <a:prstGeom prst="rect">
            <a:avLst/>
          </a:prstGeom>
          <a:noFill/>
        </p:spPr>
      </p:pic>
      <p:pic>
        <p:nvPicPr>
          <p:cNvPr id="7" name="Picture 2" descr="D:\LPUDE_Work\2022-2_Session\SM\03-March-2023\Workshop\07-Hands-on Workshop on Data Structure and Algorithms-01-04-2023\worshop on Data Structure and Algorithms-01-04-2023-01.jpg"/>
          <p:cNvPicPr>
            <a:picLocks noChangeAspect="1" noChangeArrowheads="1"/>
          </p:cNvPicPr>
          <p:nvPr/>
        </p:nvPicPr>
        <p:blipFill>
          <a:blip r:embed="rId3"/>
          <a:stretch>
            <a:fillRect/>
          </a:stretch>
        </p:blipFill>
        <p:spPr bwMode="auto">
          <a:xfrm>
            <a:off x="5156151" y="4171733"/>
            <a:ext cx="2571768" cy="2571768"/>
          </a:xfrm>
          <a:prstGeom prst="rect">
            <a:avLst/>
          </a:prstGeom>
          <a:noFill/>
        </p:spPr>
      </p:pic>
      <p:pic>
        <p:nvPicPr>
          <p:cNvPr id="8" name="Picture 2" descr="D:\LPUDE_Work\2022-2_Session\SM\03-March-2023\Workshop\07-Hands-on Workshop on Data Structure and Algorithms-01-04-2023\worshop on Data Structure and Algorithms-01-04-2023-01.jpg"/>
          <p:cNvPicPr>
            <a:picLocks noChangeAspect="1" noChangeArrowheads="1"/>
          </p:cNvPicPr>
          <p:nvPr/>
        </p:nvPicPr>
        <p:blipFill>
          <a:blip r:embed="rId4" cstate="print"/>
          <a:stretch>
            <a:fillRect/>
          </a:stretch>
        </p:blipFill>
        <p:spPr bwMode="auto">
          <a:xfrm>
            <a:off x="8259329" y="4171733"/>
            <a:ext cx="2571768" cy="2571768"/>
          </a:xfrm>
          <a:prstGeom prst="rect">
            <a:avLst/>
          </a:prstGeom>
          <a:noFill/>
        </p:spPr>
      </p:pic>
      <p:pic>
        <p:nvPicPr>
          <p:cNvPr id="4" name="Picture 2">
            <a:extLst>
              <a:ext uri="{FF2B5EF4-FFF2-40B4-BE49-F238E27FC236}">
                <a16:creationId xmlns:a16="http://schemas.microsoft.com/office/drawing/2014/main" id="{BF1126C0-ACAE-19B4-F74B-FA9CDA9991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083" y="1245178"/>
            <a:ext cx="2529585" cy="2625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003DB64-7C49-238B-218A-40B8AE07A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6617" y="1245178"/>
            <a:ext cx="2625257" cy="26252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DCD89068-935D-4B57-5FE9-9FF29A4155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1823" y="1245179"/>
            <a:ext cx="2486781" cy="262525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5CF2CA9-2875-7475-E12A-FB373D3A7720}"/>
              </a:ext>
            </a:extLst>
          </p:cNvPr>
          <p:cNvGrpSpPr/>
          <p:nvPr/>
        </p:nvGrpSpPr>
        <p:grpSpPr>
          <a:xfrm rot="16200000">
            <a:off x="-1807004" y="3596956"/>
            <a:ext cx="5506771" cy="546956"/>
            <a:chOff x="0" y="93"/>
            <a:chExt cx="8077200" cy="644962"/>
          </a:xfrm>
        </p:grpSpPr>
        <p:sp>
          <p:nvSpPr>
            <p:cNvPr id="10" name="Rectangle: Rounded Corners 9">
              <a:extLst>
                <a:ext uri="{FF2B5EF4-FFF2-40B4-BE49-F238E27FC236}">
                  <a16:creationId xmlns:a16="http://schemas.microsoft.com/office/drawing/2014/main" id="{9FCDFA5B-C5A6-3F4F-2845-C92F39198AA6}"/>
                </a:ext>
              </a:extLst>
            </p:cNvPr>
            <p:cNvSpPr/>
            <p:nvPr/>
          </p:nvSpPr>
          <p:spPr>
            <a:xfrm>
              <a:off x="0" y="93"/>
              <a:ext cx="8077200" cy="644962"/>
            </a:xfrm>
            <a:prstGeom prst="roundRect">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30685B4C-87E4-E3CB-D040-F9EF83956F3D}"/>
                </a:ext>
              </a:extLst>
            </p:cNvPr>
            <p:cNvSpPr txBox="1"/>
            <p:nvPr/>
          </p:nvSpPr>
          <p:spPr>
            <a:xfrm>
              <a:off x="31484" y="31577"/>
              <a:ext cx="8014232" cy="5819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000" b="1" kern="1200" dirty="0">
                  <a:latin typeface="Cambria" panose="02040503050406030204" pitchFamily="18" charset="0"/>
                  <a:ea typeface="Cambria" panose="02040503050406030204" pitchFamily="18" charset="0"/>
                  <a:cs typeface="Calibri" panose="020F0502020204030204" pitchFamily="34" charset="0"/>
                </a:rPr>
                <a:t>Professional Enhancement Programme</a:t>
              </a:r>
            </a:p>
          </p:txBody>
        </p:sp>
      </p:grpSp>
      <p:grpSp>
        <p:nvGrpSpPr>
          <p:cNvPr id="12" name="Group 11">
            <a:extLst>
              <a:ext uri="{FF2B5EF4-FFF2-40B4-BE49-F238E27FC236}">
                <a16:creationId xmlns:a16="http://schemas.microsoft.com/office/drawing/2014/main" id="{DF869259-94C0-8112-7EC9-485599D46662}"/>
              </a:ext>
            </a:extLst>
          </p:cNvPr>
          <p:cNvGrpSpPr/>
          <p:nvPr/>
        </p:nvGrpSpPr>
        <p:grpSpPr>
          <a:xfrm>
            <a:off x="0" y="0"/>
            <a:ext cx="12192000" cy="930166"/>
            <a:chOff x="0" y="0"/>
            <a:chExt cx="12192000" cy="933210"/>
          </a:xfrm>
        </p:grpSpPr>
        <p:sp>
          <p:nvSpPr>
            <p:cNvPr id="13" name="Rectangle 12">
              <a:extLst>
                <a:ext uri="{FF2B5EF4-FFF2-40B4-BE49-F238E27FC236}">
                  <a16:creationId xmlns:a16="http://schemas.microsoft.com/office/drawing/2014/main" id="{8EBB4516-D093-775D-9A88-D9B08463C017}"/>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CF4240A-38BB-B56B-3599-97D9953ECF04}"/>
                </a:ext>
              </a:extLst>
            </p:cNvPr>
            <p:cNvPicPr>
              <a:picLocks noChangeAspect="1"/>
            </p:cNvPicPr>
            <p:nvPr/>
          </p:nvPicPr>
          <p:blipFill>
            <a:blip r:embed="rId8"/>
            <a:stretch>
              <a:fillRect/>
            </a:stretch>
          </p:blipFill>
          <p:spPr>
            <a:xfrm>
              <a:off x="366763" y="0"/>
              <a:ext cx="1544709" cy="933210"/>
            </a:xfrm>
            <a:prstGeom prst="rect">
              <a:avLst/>
            </a:prstGeom>
          </p:spPr>
        </p:pic>
        <p:pic>
          <p:nvPicPr>
            <p:cNvPr id="15" name="Picture 14">
              <a:extLst>
                <a:ext uri="{FF2B5EF4-FFF2-40B4-BE49-F238E27FC236}">
                  <a16:creationId xmlns:a16="http://schemas.microsoft.com/office/drawing/2014/main" id="{76DDA298-A25D-31DA-1795-F96805D849AB}"/>
                </a:ext>
              </a:extLst>
            </p:cNvPr>
            <p:cNvPicPr>
              <a:picLocks noChangeAspect="1"/>
            </p:cNvPicPr>
            <p:nvPr/>
          </p:nvPicPr>
          <p:blipFill>
            <a:blip r:embed="rId9"/>
            <a:stretch>
              <a:fillRect/>
            </a:stretch>
          </p:blipFill>
          <p:spPr>
            <a:xfrm>
              <a:off x="9755380" y="90145"/>
              <a:ext cx="2069857" cy="75292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45058" name="Picture 2" descr="nkxgen.com/ Placement">
            <a:extLst>
              <a:ext uri="{FF2B5EF4-FFF2-40B4-BE49-F238E27FC236}">
                <a16:creationId xmlns:a16="http://schemas.microsoft.com/office/drawing/2014/main" id="{A6D6588B-8F51-4CB5-B7AA-9ECBAACF9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938" y="3793798"/>
            <a:ext cx="3228430" cy="241781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Google Shape;345;p13"/>
          <p:cNvSpPr txBox="1">
            <a:spLocks noGrp="1"/>
          </p:cNvSpPr>
          <p:nvPr>
            <p:ph type="body" idx="1"/>
          </p:nvPr>
        </p:nvSpPr>
        <p:spPr>
          <a:xfrm>
            <a:off x="681420" y="1771350"/>
            <a:ext cx="7485088" cy="4722084"/>
          </a:xfrm>
          <a:prstGeom prst="rect">
            <a:avLst/>
          </a:prstGeom>
        </p:spPr>
        <p:txBody>
          <a:bodyPr spcFirstLastPara="1" vert="horz" wrap="square" lIns="0" tIns="0" rIns="0" bIns="0" rtlCol="0" anchor="t" anchorCtr="0">
            <a:noAutofit/>
          </a:bodyPr>
          <a:lstStyle/>
          <a:p>
            <a:pPr marL="152340" indent="0" algn="just">
              <a:lnSpc>
                <a:spcPct val="107000"/>
              </a:lnSpc>
              <a:spcAft>
                <a:spcPts val="1067"/>
              </a:spcAft>
              <a:buNone/>
            </a:pPr>
            <a:r>
              <a:rPr lang="en-US" dirty="0">
                <a:latin typeface="Cambria" panose="02040503050406030204" pitchFamily="18" charset="0"/>
                <a:ea typeface="Cambria" panose="02040503050406030204" pitchFamily="18" charset="0"/>
                <a:cs typeface="Calibri" panose="020F0502020204030204" pitchFamily="34" charset="0"/>
              </a:rPr>
              <a:t>LPU provides placement opportunities to all eligible DE students with the help of the Division of Career Services. </a:t>
            </a:r>
          </a:p>
          <a:p>
            <a:pPr marL="152340" indent="0" algn="just">
              <a:lnSpc>
                <a:spcPct val="107000"/>
              </a:lnSpc>
              <a:spcAft>
                <a:spcPts val="1067"/>
              </a:spcAft>
              <a:buNone/>
            </a:pPr>
            <a:r>
              <a:rPr lang="en-GB" dirty="0">
                <a:latin typeface="Cambria" panose="02040503050406030204" pitchFamily="18" charset="0"/>
                <a:ea typeface="Cambria" panose="02040503050406030204" pitchFamily="18" charset="0"/>
                <a:cs typeface="Calibri" panose="020F0502020204030204" pitchFamily="34" charset="0"/>
              </a:rPr>
              <a:t>Students are informed from time to time about various placement drives at different locations to enable them to avail the opportunities. </a:t>
            </a:r>
          </a:p>
          <a:p>
            <a:pPr marL="152340" indent="0" algn="just">
              <a:lnSpc>
                <a:spcPct val="107000"/>
              </a:lnSpc>
              <a:spcAft>
                <a:spcPts val="1067"/>
              </a:spcAft>
              <a:buNone/>
            </a:pPr>
            <a:r>
              <a:rPr lang="en-GB" dirty="0">
                <a:latin typeface="Cambria" panose="02040503050406030204" pitchFamily="18" charset="0"/>
                <a:ea typeface="Cambria" panose="02040503050406030204" pitchFamily="18" charset="0"/>
                <a:cs typeface="Calibri" panose="020F0502020204030204" pitchFamily="34" charset="0"/>
              </a:rPr>
              <a:t>Students are required to register and appear in the placement drives suitable for them. </a:t>
            </a:r>
          </a:p>
          <a:p>
            <a:pPr marL="152340" indent="0" algn="just">
              <a:lnSpc>
                <a:spcPct val="107000"/>
              </a:lnSpc>
              <a:spcAft>
                <a:spcPts val="1067"/>
              </a:spcAft>
              <a:buNone/>
            </a:pPr>
            <a:r>
              <a:rPr lang="en-GB" dirty="0">
                <a:latin typeface="Cambria" panose="02040503050406030204" pitchFamily="18" charset="0"/>
                <a:ea typeface="Cambria" panose="02040503050406030204" pitchFamily="18" charset="0"/>
                <a:cs typeface="Calibri" panose="020F0502020204030204" pitchFamily="34" charset="0"/>
              </a:rPr>
              <a:t>As per the requirements of certain positions, students are contacted and groomed/ guided before appearing in the applicable drives</a:t>
            </a:r>
            <a:r>
              <a:rPr lang="en-GB" sz="2133" dirty="0">
                <a:latin typeface="Calibri" panose="020F0502020204030204" pitchFamily="34" charset="0"/>
                <a:cs typeface="Calibri" panose="020F0502020204030204" pitchFamily="34" charset="0"/>
              </a:rPr>
              <a:t>. </a:t>
            </a:r>
          </a:p>
          <a:p>
            <a:pPr marL="152340" indent="0" algn="just">
              <a:lnSpc>
                <a:spcPct val="107000"/>
              </a:lnSpc>
              <a:spcAft>
                <a:spcPts val="1067"/>
              </a:spcAft>
              <a:buNone/>
            </a:pPr>
            <a:endParaRPr lang="en-GB" sz="2133" dirty="0">
              <a:latin typeface="Calibri" panose="020F0502020204030204" pitchFamily="34" charset="0"/>
              <a:cs typeface="Calibri" panose="020F0502020204030204" pitchFamily="34" charset="0"/>
            </a:endParaRPr>
          </a:p>
          <a:p>
            <a:pPr marL="152340" indent="0" algn="just">
              <a:lnSpc>
                <a:spcPct val="107000"/>
              </a:lnSpc>
              <a:spcAft>
                <a:spcPts val="1067"/>
              </a:spcAft>
              <a:buNone/>
            </a:pPr>
            <a:endParaRPr lang="en-US" sz="2133" dirty="0">
              <a:latin typeface="Calibri" panose="020F0502020204030204" pitchFamily="34" charset="0"/>
              <a:cs typeface="Calibri" panose="020F0502020204030204" pitchFamily="34" charset="0"/>
            </a:endParaRPr>
          </a:p>
          <a:p>
            <a:pPr marL="152340" indent="0" algn="just">
              <a:lnSpc>
                <a:spcPct val="107000"/>
              </a:lnSpc>
              <a:spcAft>
                <a:spcPts val="1067"/>
              </a:spcAft>
              <a:buNone/>
            </a:pPr>
            <a:endParaRPr lang="en-US" sz="2133" dirty="0">
              <a:latin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7C215B42-EE12-E067-37C9-A96B31BC4FF2}"/>
              </a:ext>
            </a:extLst>
          </p:cNvPr>
          <p:cNvGraphicFramePr/>
          <p:nvPr>
            <p:extLst>
              <p:ext uri="{D42A27DB-BD31-4B8C-83A1-F6EECF244321}">
                <p14:modId xmlns:p14="http://schemas.microsoft.com/office/powerpoint/2010/main" val="112260234"/>
              </p:ext>
            </p:extLst>
          </p:nvPr>
        </p:nvGraphicFramePr>
        <p:xfrm>
          <a:off x="3039426" y="754378"/>
          <a:ext cx="5588000" cy="589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D7966EDD-B4DE-ACF3-6D42-BF42C1B53E8A}"/>
              </a:ext>
            </a:extLst>
          </p:cNvPr>
          <p:cNvGrpSpPr/>
          <p:nvPr/>
        </p:nvGrpSpPr>
        <p:grpSpPr>
          <a:xfrm>
            <a:off x="0" y="0"/>
            <a:ext cx="12192000" cy="930166"/>
            <a:chOff x="0" y="0"/>
            <a:chExt cx="12192000" cy="933210"/>
          </a:xfrm>
        </p:grpSpPr>
        <p:sp>
          <p:nvSpPr>
            <p:cNvPr id="9" name="Rectangle 8">
              <a:extLst>
                <a:ext uri="{FF2B5EF4-FFF2-40B4-BE49-F238E27FC236}">
                  <a16:creationId xmlns:a16="http://schemas.microsoft.com/office/drawing/2014/main" id="{0865894C-4FF8-C06B-DFAC-527DB8FA72E3}"/>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B902DFE-4A63-D0BE-9183-69D635BE0096}"/>
                </a:ext>
              </a:extLst>
            </p:cNvPr>
            <p:cNvPicPr>
              <a:picLocks noChangeAspect="1"/>
            </p:cNvPicPr>
            <p:nvPr/>
          </p:nvPicPr>
          <p:blipFill>
            <a:blip r:embed="rId9"/>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8B1D1FCA-F6B1-15EE-86E9-A210B574E3C4}"/>
                </a:ext>
              </a:extLst>
            </p:cNvPr>
            <p:cNvPicPr>
              <a:picLocks noChangeAspect="1"/>
            </p:cNvPicPr>
            <p:nvPr/>
          </p:nvPicPr>
          <p:blipFill>
            <a:blip r:embed="rId10"/>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305684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7" name="Group 6">
            <a:extLst>
              <a:ext uri="{FF2B5EF4-FFF2-40B4-BE49-F238E27FC236}">
                <a16:creationId xmlns:a16="http://schemas.microsoft.com/office/drawing/2014/main" id="{D7966EDD-B4DE-ACF3-6D42-BF42C1B53E8A}"/>
              </a:ext>
            </a:extLst>
          </p:cNvPr>
          <p:cNvGrpSpPr/>
          <p:nvPr/>
        </p:nvGrpSpPr>
        <p:grpSpPr>
          <a:xfrm>
            <a:off x="0" y="0"/>
            <a:ext cx="12192000" cy="930166"/>
            <a:chOff x="0" y="0"/>
            <a:chExt cx="12192000" cy="933210"/>
          </a:xfrm>
        </p:grpSpPr>
        <p:sp>
          <p:nvSpPr>
            <p:cNvPr id="9" name="Rectangle 8">
              <a:extLst>
                <a:ext uri="{FF2B5EF4-FFF2-40B4-BE49-F238E27FC236}">
                  <a16:creationId xmlns:a16="http://schemas.microsoft.com/office/drawing/2014/main" id="{0865894C-4FF8-C06B-DFAC-527DB8FA72E3}"/>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B902DFE-4A63-D0BE-9183-69D635BE0096}"/>
                </a:ext>
              </a:extLst>
            </p:cNvPr>
            <p:cNvPicPr>
              <a:picLocks noChangeAspect="1"/>
            </p:cNvPicPr>
            <p:nvPr/>
          </p:nvPicPr>
          <p:blipFill>
            <a:blip r:embed="rId3"/>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8B1D1FCA-F6B1-15EE-86E9-A210B574E3C4}"/>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5" name="TextBox 4">
            <a:extLst>
              <a:ext uri="{FF2B5EF4-FFF2-40B4-BE49-F238E27FC236}">
                <a16:creationId xmlns:a16="http://schemas.microsoft.com/office/drawing/2014/main" id="{ADCB4141-819C-2E4E-FC07-4C3809433A7B}"/>
              </a:ext>
            </a:extLst>
          </p:cNvPr>
          <p:cNvSpPr txBox="1"/>
          <p:nvPr/>
        </p:nvSpPr>
        <p:spPr>
          <a:xfrm>
            <a:off x="1534684" y="456541"/>
            <a:ext cx="6982623" cy="867930"/>
          </a:xfrm>
          <a:prstGeom prst="rect">
            <a:avLst/>
          </a:prstGeom>
          <a:noFill/>
        </p:spPr>
        <p:txBody>
          <a:bodyPr wrap="square">
            <a:spAutoFit/>
          </a:bodyPr>
          <a:lstStyle/>
          <a:p>
            <a:pPr algn="ctr" defTabSz="1422364">
              <a:lnSpc>
                <a:spcPct val="90000"/>
              </a:lnSpc>
              <a:spcBef>
                <a:spcPct val="0"/>
              </a:spcBef>
              <a:spcAft>
                <a:spcPct val="35000"/>
              </a:spcAft>
            </a:pPr>
            <a:r>
              <a:rPr lang="en-IN" sz="28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                 Convocation- </a:t>
            </a:r>
            <a:r>
              <a:rPr lang="en-US" sz="28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sym typeface="Cambria"/>
              </a:rPr>
              <a:t>Awarding ceremony of Degree/Diploma</a:t>
            </a:r>
            <a:endParaRPr lang="en-US" sz="28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Rectangle: Rounded Corners 4">
            <a:extLst>
              <a:ext uri="{FF2B5EF4-FFF2-40B4-BE49-F238E27FC236}">
                <a16:creationId xmlns:a16="http://schemas.microsoft.com/office/drawing/2014/main" id="{ED3D801C-B033-F1C2-3235-2FC2D8E0A12A}"/>
              </a:ext>
            </a:extLst>
          </p:cNvPr>
          <p:cNvSpPr txBox="1"/>
          <p:nvPr/>
        </p:nvSpPr>
        <p:spPr>
          <a:xfrm>
            <a:off x="77332" y="2625353"/>
            <a:ext cx="4349783" cy="241781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algn="just" defTabSz="948243">
              <a:lnSpc>
                <a:spcPct val="90000"/>
              </a:lnSpc>
              <a:spcBef>
                <a:spcPct val="0"/>
              </a:spcBef>
              <a:spcAft>
                <a:spcPct val="35000"/>
              </a:spcAft>
            </a:pPr>
            <a:r>
              <a:rPr lang="en-IN" sz="24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rPr>
              <a:t>LPU DE students are awarded their Degree/Diploma by esteemed dignitaries on the University campus at the convocation ceremony</a:t>
            </a:r>
            <a:endParaRPr lang="en-US" sz="2400" b="1" dirty="0">
              <a:solidFill>
                <a:schemeClr val="accent1">
                  <a:lumMod val="50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4" name="Google Shape;1587;p179" descr="Meenu_1.jpg">
            <a:extLst>
              <a:ext uri="{FF2B5EF4-FFF2-40B4-BE49-F238E27FC236}">
                <a16:creationId xmlns:a16="http://schemas.microsoft.com/office/drawing/2014/main" id="{41CA21AD-5C74-EC01-C343-782F456B5CEB}"/>
              </a:ext>
            </a:extLst>
          </p:cNvPr>
          <p:cNvPicPr preferRelativeResize="0"/>
          <p:nvPr/>
        </p:nvPicPr>
        <p:blipFill rotWithShape="1">
          <a:blip r:embed="rId5">
            <a:alphaModFix/>
          </a:blip>
          <a:srcRect/>
          <a:stretch/>
        </p:blipFill>
        <p:spPr>
          <a:xfrm>
            <a:off x="4831961" y="1416446"/>
            <a:ext cx="3082329" cy="24178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5" name="Google Shape;1589;p179" descr="D:\E\academics\UGC Application 2018\jamini.png">
            <a:extLst>
              <a:ext uri="{FF2B5EF4-FFF2-40B4-BE49-F238E27FC236}">
                <a16:creationId xmlns:a16="http://schemas.microsoft.com/office/drawing/2014/main" id="{B17AD150-D366-6135-B7A2-21D1D27FB46D}"/>
              </a:ext>
            </a:extLst>
          </p:cNvPr>
          <p:cNvPicPr preferRelativeResize="0"/>
          <p:nvPr/>
        </p:nvPicPr>
        <p:blipFill rotWithShape="1">
          <a:blip r:embed="rId6">
            <a:alphaModFix/>
          </a:blip>
          <a:srcRect/>
          <a:stretch/>
        </p:blipFill>
        <p:spPr>
          <a:xfrm>
            <a:off x="8319136" y="1416446"/>
            <a:ext cx="3103036" cy="24178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6" name="Google Shape;1588;p179" descr="Prime Minister of Kingdom of Lesotho‬ conferred degrees to 15,000 ‎LPU‬ Regular and ‎DistanceEducation‬ students during 5th ‪‎Convocation‬ of LPU.jpg">
            <a:extLst>
              <a:ext uri="{FF2B5EF4-FFF2-40B4-BE49-F238E27FC236}">
                <a16:creationId xmlns:a16="http://schemas.microsoft.com/office/drawing/2014/main" id="{F7D1286D-F88E-0B0D-5323-54B609B3A299}"/>
              </a:ext>
            </a:extLst>
          </p:cNvPr>
          <p:cNvPicPr preferRelativeResize="0"/>
          <p:nvPr/>
        </p:nvPicPr>
        <p:blipFill rotWithShape="1">
          <a:blip r:embed="rId7">
            <a:alphaModFix/>
          </a:blip>
          <a:srcRect/>
          <a:stretch/>
        </p:blipFill>
        <p:spPr>
          <a:xfrm>
            <a:off x="4811254" y="4232646"/>
            <a:ext cx="3103036" cy="24178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7" name="Google Shape;1586;p179" descr="President of Mauritius Mr Rajkeswur Purryag, LPU Chancellor Mr Ashok Mittal and Pro Chancellor Ms Rashmi Mittal giving Doctorate Degree to the Ph.D students during 4th Convocation at LPU today.JPG">
            <a:extLst>
              <a:ext uri="{FF2B5EF4-FFF2-40B4-BE49-F238E27FC236}">
                <a16:creationId xmlns:a16="http://schemas.microsoft.com/office/drawing/2014/main" id="{1A76BDB3-25DC-43CB-63A0-1709243F57F4}"/>
              </a:ext>
            </a:extLst>
          </p:cNvPr>
          <p:cNvPicPr preferRelativeResize="0"/>
          <p:nvPr/>
        </p:nvPicPr>
        <p:blipFill rotWithShape="1">
          <a:blip r:embed="rId8">
            <a:alphaModFix/>
          </a:blip>
          <a:srcRect/>
          <a:stretch/>
        </p:blipFill>
        <p:spPr>
          <a:xfrm>
            <a:off x="8319136" y="4232645"/>
            <a:ext cx="3103036" cy="241781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extLst>
      <p:ext uri="{BB962C8B-B14F-4D97-AF65-F5344CB8AC3E}">
        <p14:creationId xmlns:p14="http://schemas.microsoft.com/office/powerpoint/2010/main" val="2603157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C5DA7C-390B-47DB-9B9C-1F58D4070A14}" type="slidenum">
              <a:rPr lang="en-US" smtClean="0"/>
              <a:pPr/>
              <a:t>9</a:t>
            </a:fld>
            <a:endParaRPr lang="en-US" dirty="0"/>
          </a:p>
        </p:txBody>
      </p:sp>
      <p:sp>
        <p:nvSpPr>
          <p:cNvPr id="13" name="Hexagon 12"/>
          <p:cNvSpPr/>
          <p:nvPr/>
        </p:nvSpPr>
        <p:spPr>
          <a:xfrm>
            <a:off x="10134600" y="5181600"/>
            <a:ext cx="1066800" cy="990600"/>
          </a:xfrm>
          <a:prstGeom prst="hexag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Hexagon 13"/>
          <p:cNvSpPr/>
          <p:nvPr/>
        </p:nvSpPr>
        <p:spPr>
          <a:xfrm>
            <a:off x="11049000" y="5791200"/>
            <a:ext cx="838200" cy="762000"/>
          </a:xfrm>
          <a:prstGeom prst="hexagon">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aphicFrame>
        <p:nvGraphicFramePr>
          <p:cNvPr id="4" name="Diagram 3">
            <a:extLst>
              <a:ext uri="{FF2B5EF4-FFF2-40B4-BE49-F238E27FC236}">
                <a16:creationId xmlns:a16="http://schemas.microsoft.com/office/drawing/2014/main" id="{D70901C2-0939-1EC2-CD69-A9D574A77659}"/>
              </a:ext>
            </a:extLst>
          </p:cNvPr>
          <p:cNvGraphicFramePr/>
          <p:nvPr>
            <p:extLst>
              <p:ext uri="{D42A27DB-BD31-4B8C-83A1-F6EECF244321}">
                <p14:modId xmlns:p14="http://schemas.microsoft.com/office/powerpoint/2010/main" val="2989535810"/>
              </p:ext>
            </p:extLst>
          </p:nvPr>
        </p:nvGraphicFramePr>
        <p:xfrm>
          <a:off x="2713662" y="1828282"/>
          <a:ext cx="6840241" cy="1634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91702B29-FB77-EB82-F223-EEE386711118}"/>
              </a:ext>
            </a:extLst>
          </p:cNvPr>
          <p:cNvGrpSpPr/>
          <p:nvPr/>
        </p:nvGrpSpPr>
        <p:grpSpPr>
          <a:xfrm>
            <a:off x="0" y="0"/>
            <a:ext cx="12192000" cy="930166"/>
            <a:chOff x="0" y="0"/>
            <a:chExt cx="12192000" cy="933210"/>
          </a:xfrm>
        </p:grpSpPr>
        <p:sp>
          <p:nvSpPr>
            <p:cNvPr id="5" name="Rectangle 4">
              <a:extLst>
                <a:ext uri="{FF2B5EF4-FFF2-40B4-BE49-F238E27FC236}">
                  <a16:creationId xmlns:a16="http://schemas.microsoft.com/office/drawing/2014/main" id="{9A170190-C091-D814-ECE4-D7958CD2E17D}"/>
                </a:ext>
              </a:extLst>
            </p:cNvPr>
            <p:cNvSpPr/>
            <p:nvPr/>
          </p:nvSpPr>
          <p:spPr>
            <a:xfrm>
              <a:off x="0" y="365759"/>
              <a:ext cx="12192000" cy="154745"/>
            </a:xfrm>
            <a:prstGeom prst="rec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5EA7D0A-20C4-0C3C-8698-D5578D92DD20}"/>
                </a:ext>
              </a:extLst>
            </p:cNvPr>
            <p:cNvPicPr>
              <a:picLocks noChangeAspect="1"/>
            </p:cNvPicPr>
            <p:nvPr/>
          </p:nvPicPr>
          <p:blipFill>
            <a:blip r:embed="rId7"/>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3CEA2818-96BE-4753-5EA6-7A5B7AE45CBA}"/>
                </a:ext>
              </a:extLst>
            </p:cNvPr>
            <p:cNvPicPr>
              <a:picLocks noChangeAspect="1"/>
            </p:cNvPicPr>
            <p:nvPr/>
          </p:nvPicPr>
          <p:blipFill>
            <a:blip r:embed="rId8"/>
            <a:stretch>
              <a:fillRect/>
            </a:stretch>
          </p:blipFill>
          <p:spPr>
            <a:xfrm>
              <a:off x="9755380" y="90145"/>
              <a:ext cx="2069857" cy="75292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575</Words>
  <Application>Microsoft Office PowerPoint</Application>
  <PresentationFormat>Widescreen</PresentationFormat>
  <Paragraphs>64</Paragraphs>
  <Slides>23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Barlow Light</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Facebook  URL: https://www.facebook.com/LPUDistanceEducation/ </vt:lpstr>
      <vt:lpstr>Facebook</vt:lpstr>
      <vt:lpstr>Instagram  URL: https://www.instagram.com/lpudistanceeducation </vt:lpstr>
      <vt:lpstr>Instagram</vt:lpstr>
      <vt:lpstr>LinkedIn  URL:  https://in.linkedin.com/school/lpu-distance-education/ </vt:lpstr>
      <vt:lpstr>LinkedIn</vt:lpstr>
      <vt:lpstr>Twitter  URL: https://twitter.com/lpudistanceedu </vt:lpstr>
      <vt:lpstr>Twitter</vt:lpstr>
      <vt:lpstr>YouTube  URL: https://www.youtube.com/c/LPUDistanceEdu </vt:lpstr>
      <vt:lpstr>YouTube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rohit.8091741@gmail.com</dc:creator>
  <cp:lastModifiedBy>rohit.8091741@gmail.com</cp:lastModifiedBy>
  <cp:revision>10</cp:revision>
  <dcterms:created xsi:type="dcterms:W3CDTF">2024-01-31T08:43:35Z</dcterms:created>
  <dcterms:modified xsi:type="dcterms:W3CDTF">2024-04-02T07:29:06Z</dcterms:modified>
</cp:coreProperties>
</file>