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60" r:id="rId2"/>
    <p:sldId id="2598" r:id="rId3"/>
    <p:sldId id="256" r:id="rId4"/>
    <p:sldId id="259" r:id="rId5"/>
    <p:sldId id="2603" r:id="rId6"/>
    <p:sldId id="261" r:id="rId7"/>
    <p:sldId id="262" r:id="rId8"/>
    <p:sldId id="2604" r:id="rId9"/>
    <p:sldId id="263" r:id="rId10"/>
    <p:sldId id="2599" r:id="rId11"/>
    <p:sldId id="2600" r:id="rId12"/>
    <p:sldId id="2601" r:id="rId13"/>
    <p:sldId id="264" r:id="rId14"/>
    <p:sldId id="265" r:id="rId15"/>
    <p:sldId id="274" r:id="rId16"/>
    <p:sldId id="275" r:id="rId17"/>
    <p:sldId id="276" r:id="rId18"/>
    <p:sldId id="277" r:id="rId19"/>
    <p:sldId id="278" r:id="rId20"/>
    <p:sldId id="268" r:id="rId21"/>
    <p:sldId id="269" r:id="rId22"/>
    <p:sldId id="270" r:id="rId23"/>
    <p:sldId id="271" r:id="rId24"/>
    <p:sldId id="272" r:id="rId25"/>
    <p:sldId id="291" r:id="rId26"/>
    <p:sldId id="382" r:id="rId27"/>
    <p:sldId id="383" r:id="rId28"/>
    <p:sldId id="310" r:id="rId29"/>
    <p:sldId id="2585" r:id="rId30"/>
    <p:sldId id="296" r:id="rId31"/>
    <p:sldId id="2602" r:id="rId32"/>
    <p:sldId id="297" r:id="rId33"/>
    <p:sldId id="298" r:id="rId34"/>
    <p:sldId id="2591" r:id="rId35"/>
    <p:sldId id="368" r:id="rId36"/>
    <p:sldId id="369" r:id="rId37"/>
    <p:sldId id="2589" r:id="rId38"/>
    <p:sldId id="2527" r:id="rId39"/>
    <p:sldId id="2500" r:id="rId40"/>
    <p:sldId id="2590" r:id="rId41"/>
    <p:sldId id="2747" r:id="rId42"/>
    <p:sldId id="2592" r:id="rId43"/>
    <p:sldId id="2593" r:id="rId44"/>
    <p:sldId id="2594" r:id="rId45"/>
    <p:sldId id="2739" r:id="rId46"/>
    <p:sldId id="2740" r:id="rId47"/>
    <p:sldId id="2582" r:id="rId48"/>
    <p:sldId id="2736" r:id="rId49"/>
    <p:sldId id="2737" r:id="rId50"/>
    <p:sldId id="2738" r:id="rId51"/>
    <p:sldId id="2742" r:id="rId52"/>
    <p:sldId id="2581" r:id="rId53"/>
    <p:sldId id="2587" r:id="rId54"/>
    <p:sldId id="2516" r:id="rId55"/>
    <p:sldId id="2580" r:id="rId56"/>
    <p:sldId id="1205"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9205"/>
    <a:srgbClr val="E7D9D9"/>
    <a:srgbClr val="FFFFFF"/>
    <a:srgbClr val="E676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4291" autoAdjust="0"/>
  </p:normalViewPr>
  <p:slideViewPr>
    <p:cSldViewPr snapToGrid="0">
      <p:cViewPr varScale="1">
        <p:scale>
          <a:sx n="85" d="100"/>
          <a:sy n="85" d="100"/>
        </p:scale>
        <p:origin x="786" y="84"/>
      </p:cViewPr>
      <p:guideLst/>
    </p:cSldViewPr>
  </p:slideViewPr>
  <p:outlineViewPr>
    <p:cViewPr>
      <p:scale>
        <a:sx n="33" d="100"/>
        <a:sy n="33" d="100"/>
      </p:scale>
      <p:origin x="0" y="-90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D8D0B9-B47A-475B-AD02-6AD21C738D9F}" type="datetimeFigureOut">
              <a:rPr lang="en-IN" smtClean="0"/>
              <a:t>09-04-2024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7D083-E92F-47BA-B9B1-2DAF1E5275BE}" type="slidenum">
              <a:rPr lang="en-IN" smtClean="0"/>
              <a:t>‹#›</a:t>
            </a:fld>
            <a:endParaRPr lang="en-IN"/>
          </a:p>
        </p:txBody>
      </p:sp>
    </p:spTree>
    <p:extLst>
      <p:ext uri="{BB962C8B-B14F-4D97-AF65-F5344CB8AC3E}">
        <p14:creationId xmlns:p14="http://schemas.microsoft.com/office/powerpoint/2010/main" val="48871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3807D083-E92F-47BA-B9B1-2DAF1E5275BE}" type="slidenum">
              <a:rPr lang="en-IN" smtClean="0"/>
              <a:t>1</a:t>
            </a:fld>
            <a:endParaRPr lang="en-IN" dirty="0"/>
          </a:p>
        </p:txBody>
      </p:sp>
    </p:spTree>
    <p:extLst>
      <p:ext uri="{BB962C8B-B14F-4D97-AF65-F5344CB8AC3E}">
        <p14:creationId xmlns:p14="http://schemas.microsoft.com/office/powerpoint/2010/main" val="598458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1: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7" name="Google Shape;247;p21: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0: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3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3: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3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1: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31: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446ae2e1f4_2_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1446ae2e1f4_2_0:notes"/>
          <p:cNvSpPr txBox="1">
            <a:spLocks noGrp="1"/>
          </p:cNvSpPr>
          <p:nvPr>
            <p:ph type="body" idx="1"/>
          </p:nvPr>
        </p:nvSpPr>
        <p:spPr>
          <a:xfrm>
            <a:off x="914400" y="2443163"/>
            <a:ext cx="7315200" cy="231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1446ae2e1f4_2_0:notes"/>
          <p:cNvSpPr txBox="1">
            <a:spLocks noGrp="1"/>
          </p:cNvSpPr>
          <p:nvPr>
            <p:ph type="sldNum" idx="12"/>
          </p:nvPr>
        </p:nvSpPr>
        <p:spPr>
          <a:xfrm>
            <a:off x="5180013" y="4884738"/>
            <a:ext cx="3962400" cy="25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extLst>
      <p:ext uri="{BB962C8B-B14F-4D97-AF65-F5344CB8AC3E}">
        <p14:creationId xmlns:p14="http://schemas.microsoft.com/office/powerpoint/2010/main" val="4009561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4: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3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7956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8: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p38: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39: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1" name="Google Shape;471;p39: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40: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p4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7: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6" name="Google Shape;536;p47: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46673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 name="Google Shape;53;p1: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1: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rmAutofit/>
          </a:bodyPr>
          <a:lstStyle/>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9: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67" name="Google Shape;267;p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22: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7280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9" name="Google Shape;339;p13:notes"/>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446ae2e1f4_2_12: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1446ae2e1f4_2_12:notes"/>
          <p:cNvSpPr txBox="1">
            <a:spLocks noGrp="1"/>
          </p:cNvSpPr>
          <p:nvPr>
            <p:ph type="body" idx="1"/>
          </p:nvPr>
        </p:nvSpPr>
        <p:spPr>
          <a:xfrm>
            <a:off x="914400" y="2443163"/>
            <a:ext cx="7315200" cy="231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233412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1: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353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7FA1E36-2C4B-483C-9023-75852B48FC96}" type="slidenum">
              <a:rPr lang="en-IN" smtClean="0"/>
              <a:t>45</a:t>
            </a:fld>
            <a:endParaRPr lang="en-IN"/>
          </a:p>
        </p:txBody>
      </p:sp>
    </p:spTree>
    <p:extLst>
      <p:ext uri="{BB962C8B-B14F-4D97-AF65-F5344CB8AC3E}">
        <p14:creationId xmlns:p14="http://schemas.microsoft.com/office/powerpoint/2010/main" val="2556612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454628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185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2: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035250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042936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145082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553300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626902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4: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3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06835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712141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606f1c2d_3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606f1c2d_3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28341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3: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3: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15875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4: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7: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17: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8: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8: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19: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0:notes"/>
          <p:cNvSpPr txBox="1">
            <a:spLocks noGrp="1"/>
          </p:cNvSpPr>
          <p:nvPr>
            <p:ph type="body" idx="1"/>
          </p:nvPr>
        </p:nvSpPr>
        <p:spPr>
          <a:xfrm>
            <a:off x="914400" y="2443163"/>
            <a:ext cx="7315200" cy="23145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20:notes"/>
          <p:cNvSpPr>
            <a:spLocks noGrp="1" noRot="1" noChangeAspect="1"/>
          </p:cNvSpPr>
          <p:nvPr>
            <p:ph type="sldImg" idx="2"/>
          </p:nvPr>
        </p:nvSpPr>
        <p:spPr>
          <a:xfrm>
            <a:off x="2857500" y="385763"/>
            <a:ext cx="3429000" cy="19288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B98B-B0F7-9A59-D9E7-314785CC52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34F5568-FE88-39C4-1DD8-3D3ECC06BE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76F2371-8DD2-F747-A983-A418C09FA299}"/>
              </a:ext>
            </a:extLst>
          </p:cNvPr>
          <p:cNvSpPr>
            <a:spLocks noGrp="1"/>
          </p:cNvSpPr>
          <p:nvPr>
            <p:ph type="dt" sz="half" idx="10"/>
          </p:nvPr>
        </p:nvSpPr>
        <p:spPr/>
        <p:txBody>
          <a:bodyPr/>
          <a:lstStyle/>
          <a:p>
            <a:fld id="{52E1246C-E57C-4AE6-A729-B391409BDD9F}" type="datetimeFigureOut">
              <a:rPr lang="en-IN" smtClean="0"/>
              <a:t>09-04-2024</a:t>
            </a:fld>
            <a:endParaRPr lang="en-IN"/>
          </a:p>
        </p:txBody>
      </p:sp>
      <p:sp>
        <p:nvSpPr>
          <p:cNvPr id="5" name="Footer Placeholder 4">
            <a:extLst>
              <a:ext uri="{FF2B5EF4-FFF2-40B4-BE49-F238E27FC236}">
                <a16:creationId xmlns:a16="http://schemas.microsoft.com/office/drawing/2014/main" id="{58A56004-F54E-6FDD-A7C3-4D9A5FF060A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803ECCB-188C-998B-AB39-21726C387A02}"/>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112424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6E0F-EDB6-163F-02B9-84581F065D5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8056210-A6CA-7626-7270-39C7D8009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DF6D382-BFEC-4EA7-7B2F-20F9C57697F5}"/>
              </a:ext>
            </a:extLst>
          </p:cNvPr>
          <p:cNvSpPr>
            <a:spLocks noGrp="1"/>
          </p:cNvSpPr>
          <p:nvPr>
            <p:ph type="dt" sz="half" idx="10"/>
          </p:nvPr>
        </p:nvSpPr>
        <p:spPr/>
        <p:txBody>
          <a:bodyPr/>
          <a:lstStyle/>
          <a:p>
            <a:fld id="{52E1246C-E57C-4AE6-A729-B391409BDD9F}" type="datetimeFigureOut">
              <a:rPr lang="en-IN" smtClean="0"/>
              <a:t>09-04-2024</a:t>
            </a:fld>
            <a:endParaRPr lang="en-IN"/>
          </a:p>
        </p:txBody>
      </p:sp>
      <p:sp>
        <p:nvSpPr>
          <p:cNvPr id="5" name="Footer Placeholder 4">
            <a:extLst>
              <a:ext uri="{FF2B5EF4-FFF2-40B4-BE49-F238E27FC236}">
                <a16:creationId xmlns:a16="http://schemas.microsoft.com/office/drawing/2014/main" id="{C701C2E4-766C-D77F-8A07-357631F9FE4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17FA5C0-487D-89C7-BD44-D2E6BCE61A23}"/>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3447326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FB1C5-D670-EA97-B21B-F1A197B3BB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FA5134A-8A55-F5ED-FB1E-54F00825DD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663B8E3-7D8A-39AA-B725-A797B87FA17C}"/>
              </a:ext>
            </a:extLst>
          </p:cNvPr>
          <p:cNvSpPr>
            <a:spLocks noGrp="1"/>
          </p:cNvSpPr>
          <p:nvPr>
            <p:ph type="dt" sz="half" idx="10"/>
          </p:nvPr>
        </p:nvSpPr>
        <p:spPr/>
        <p:txBody>
          <a:bodyPr/>
          <a:lstStyle/>
          <a:p>
            <a:fld id="{52E1246C-E57C-4AE6-A729-B391409BDD9F}" type="datetimeFigureOut">
              <a:rPr lang="en-IN" smtClean="0"/>
              <a:t>09-04-2024</a:t>
            </a:fld>
            <a:endParaRPr lang="en-IN"/>
          </a:p>
        </p:txBody>
      </p:sp>
      <p:sp>
        <p:nvSpPr>
          <p:cNvPr id="5" name="Footer Placeholder 4">
            <a:extLst>
              <a:ext uri="{FF2B5EF4-FFF2-40B4-BE49-F238E27FC236}">
                <a16:creationId xmlns:a16="http://schemas.microsoft.com/office/drawing/2014/main" id="{248C8E1E-CEE0-03D9-2A4C-38A2580B725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CAABCE3-1D2C-F3BF-FF5E-63C7957EDF67}"/>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526475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52"/>
          <p:cNvSpPr txBox="1">
            <a:spLocks noGrp="1"/>
          </p:cNvSpPr>
          <p:nvPr>
            <p:ph type="title"/>
          </p:nvPr>
        </p:nvSpPr>
        <p:spPr>
          <a:xfrm>
            <a:off x="3776471" y="1244599"/>
            <a:ext cx="4639056" cy="49244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2"/>
          <p:cNvSpPr txBox="1">
            <a:spLocks noGrp="1"/>
          </p:cNvSpPr>
          <p:nvPr>
            <p:ph type="body" idx="1"/>
          </p:nvPr>
        </p:nvSpPr>
        <p:spPr>
          <a:xfrm>
            <a:off x="436457" y="1774951"/>
            <a:ext cx="11319087" cy="430887"/>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1400"/>
              <a:buNone/>
              <a:defRPr b="0" i="0">
                <a:solidFill>
                  <a:schemeClr val="dk1"/>
                </a:solidFill>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23" name="Google Shape;23;p52"/>
          <p:cNvSpPr txBox="1">
            <a:spLocks noGrp="1"/>
          </p:cNvSpPr>
          <p:nvPr>
            <p:ph type="ftr" idx="11"/>
          </p:nvPr>
        </p:nvSpPr>
        <p:spPr>
          <a:xfrm>
            <a:off x="4145280" y="6377941"/>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2"/>
          <p:cNvSpPr txBox="1">
            <a:spLocks noGrp="1"/>
          </p:cNvSpPr>
          <p:nvPr>
            <p:ph type="dt" idx="10"/>
          </p:nvPr>
        </p:nvSpPr>
        <p:spPr>
          <a:xfrm>
            <a:off x="609600" y="6377941"/>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2"/>
          <p:cNvSpPr txBox="1">
            <a:spLocks noGrp="1"/>
          </p:cNvSpPr>
          <p:nvPr>
            <p:ph type="sldNum" idx="12"/>
          </p:nvPr>
        </p:nvSpPr>
        <p:spPr>
          <a:xfrm>
            <a:off x="8778240" y="6377940"/>
            <a:ext cx="2804160" cy="36933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39637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obj">
  <p:cSld name="1_Blank">
    <p:spTree>
      <p:nvGrpSpPr>
        <p:cNvPr id="1" name="Shape 16"/>
        <p:cNvGrpSpPr/>
        <p:nvPr/>
      </p:nvGrpSpPr>
      <p:grpSpPr>
        <a:xfrm>
          <a:off x="0" y="0"/>
          <a:ext cx="0" cy="0"/>
          <a:chOff x="0" y="0"/>
          <a:chExt cx="0" cy="0"/>
        </a:xfrm>
      </p:grpSpPr>
      <p:sp>
        <p:nvSpPr>
          <p:cNvPr id="17" name="Google Shape;17;p51"/>
          <p:cNvSpPr txBox="1">
            <a:spLocks noGrp="1"/>
          </p:cNvSpPr>
          <p:nvPr>
            <p:ph type="ftr" idx="11"/>
          </p:nvPr>
        </p:nvSpPr>
        <p:spPr>
          <a:xfrm>
            <a:off x="4145280" y="6377941"/>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51"/>
          <p:cNvSpPr txBox="1">
            <a:spLocks noGrp="1"/>
          </p:cNvSpPr>
          <p:nvPr>
            <p:ph type="dt" idx="10"/>
          </p:nvPr>
        </p:nvSpPr>
        <p:spPr>
          <a:xfrm>
            <a:off x="609600" y="6377941"/>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1"/>
          <p:cNvSpPr txBox="1">
            <a:spLocks noGrp="1"/>
          </p:cNvSpPr>
          <p:nvPr>
            <p:ph type="sldNum" idx="12"/>
          </p:nvPr>
        </p:nvSpPr>
        <p:spPr>
          <a:xfrm>
            <a:off x="8778240" y="6377940"/>
            <a:ext cx="2804160" cy="36933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7192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6"/>
        <p:cNvGrpSpPr/>
        <p:nvPr/>
      </p:nvGrpSpPr>
      <p:grpSpPr>
        <a:xfrm>
          <a:off x="0" y="0"/>
          <a:ext cx="0" cy="0"/>
          <a:chOff x="0" y="0"/>
          <a:chExt cx="0" cy="0"/>
        </a:xfrm>
      </p:grpSpPr>
      <p:sp>
        <p:nvSpPr>
          <p:cNvPr id="27" name="Google Shape;27;p53"/>
          <p:cNvSpPr txBox="1">
            <a:spLocks noGrp="1"/>
          </p:cNvSpPr>
          <p:nvPr>
            <p:ph type="title"/>
          </p:nvPr>
        </p:nvSpPr>
        <p:spPr>
          <a:xfrm>
            <a:off x="3776471" y="1244599"/>
            <a:ext cx="4639056" cy="49244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3"/>
          <p:cNvSpPr txBox="1">
            <a:spLocks noGrp="1"/>
          </p:cNvSpPr>
          <p:nvPr>
            <p:ph type="ftr" idx="11"/>
          </p:nvPr>
        </p:nvSpPr>
        <p:spPr>
          <a:xfrm>
            <a:off x="4145280" y="6377941"/>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3"/>
          <p:cNvSpPr txBox="1">
            <a:spLocks noGrp="1"/>
          </p:cNvSpPr>
          <p:nvPr>
            <p:ph type="dt" idx="10"/>
          </p:nvPr>
        </p:nvSpPr>
        <p:spPr>
          <a:xfrm>
            <a:off x="609600" y="6377941"/>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3"/>
          <p:cNvSpPr txBox="1">
            <a:spLocks noGrp="1"/>
          </p:cNvSpPr>
          <p:nvPr>
            <p:ph type="sldNum" idx="12"/>
          </p:nvPr>
        </p:nvSpPr>
        <p:spPr>
          <a:xfrm>
            <a:off x="8778240" y="6377940"/>
            <a:ext cx="2804160" cy="36933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7069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4"/>
        <p:cNvGrpSpPr/>
        <p:nvPr/>
      </p:nvGrpSpPr>
      <p:grpSpPr>
        <a:xfrm>
          <a:off x="0" y="0"/>
          <a:ext cx="0" cy="0"/>
          <a:chOff x="0" y="0"/>
          <a:chExt cx="0" cy="0"/>
        </a:xfrm>
      </p:grpSpPr>
      <p:sp>
        <p:nvSpPr>
          <p:cNvPr id="45" name="Google Shape;45;p56"/>
          <p:cNvSpPr txBox="1">
            <a:spLocks noGrp="1"/>
          </p:cNvSpPr>
          <p:nvPr>
            <p:ph type="title"/>
          </p:nvPr>
        </p:nvSpPr>
        <p:spPr>
          <a:xfrm>
            <a:off x="3776471" y="1244599"/>
            <a:ext cx="4639056" cy="492443"/>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32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6"/>
          <p:cNvSpPr txBox="1">
            <a:spLocks noGrp="1"/>
          </p:cNvSpPr>
          <p:nvPr>
            <p:ph type="body" idx="1"/>
          </p:nvPr>
        </p:nvSpPr>
        <p:spPr>
          <a:xfrm>
            <a:off x="524509" y="1997123"/>
            <a:ext cx="5260339" cy="379656"/>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1400"/>
              <a:buNone/>
              <a:defRPr sz="2467" b="0" i="0">
                <a:solidFill>
                  <a:schemeClr val="dk1"/>
                </a:solidFill>
                <a:latin typeface="Arial"/>
                <a:ea typeface="Arial"/>
                <a:cs typeface="Arial"/>
                <a:sym typeface="Arial"/>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47" name="Google Shape;47;p56"/>
          <p:cNvSpPr txBox="1">
            <a:spLocks noGrp="1"/>
          </p:cNvSpPr>
          <p:nvPr>
            <p:ph type="body" idx="2"/>
          </p:nvPr>
        </p:nvSpPr>
        <p:spPr>
          <a:xfrm>
            <a:off x="6725921" y="1956561"/>
            <a:ext cx="5306060" cy="379656"/>
          </a:xfrm>
          <a:prstGeom prst="rect">
            <a:avLst/>
          </a:prstGeom>
          <a:noFill/>
          <a:ln>
            <a:noFill/>
          </a:ln>
        </p:spPr>
        <p:txBody>
          <a:bodyPr spcFirstLastPara="1" wrap="square" lIns="0" tIns="0" rIns="0" bIns="0" anchor="t" anchorCtr="0">
            <a:spAutoFit/>
          </a:bodyPr>
          <a:lstStyle>
            <a:lvl1pPr marL="609585" lvl="0" indent="-304792" algn="l">
              <a:lnSpc>
                <a:spcPct val="100000"/>
              </a:lnSpc>
              <a:spcBef>
                <a:spcPts val="0"/>
              </a:spcBef>
              <a:spcAft>
                <a:spcPts val="0"/>
              </a:spcAft>
              <a:buSzPts val="1400"/>
              <a:buNone/>
              <a:defRPr sz="2467" b="0" i="0">
                <a:solidFill>
                  <a:schemeClr val="dk1"/>
                </a:solidFill>
                <a:latin typeface="Arial"/>
                <a:ea typeface="Arial"/>
                <a:cs typeface="Arial"/>
                <a:sym typeface="Arial"/>
              </a:defRPr>
            </a:lvl1pPr>
            <a:lvl2pPr marL="1219170" lvl="1" indent="-304792" algn="l">
              <a:lnSpc>
                <a:spcPct val="100000"/>
              </a:lnSpc>
              <a:spcBef>
                <a:spcPts val="0"/>
              </a:spcBef>
              <a:spcAft>
                <a:spcPts val="0"/>
              </a:spcAft>
              <a:buSzPts val="1400"/>
              <a:buNone/>
              <a:defRPr/>
            </a:lvl2pPr>
            <a:lvl3pPr marL="1828754" lvl="2" indent="-304792" algn="l">
              <a:lnSpc>
                <a:spcPct val="100000"/>
              </a:lnSpc>
              <a:spcBef>
                <a:spcPts val="0"/>
              </a:spcBef>
              <a:spcAft>
                <a:spcPts val="0"/>
              </a:spcAft>
              <a:buSzPts val="1400"/>
              <a:buNone/>
              <a:defRPr/>
            </a:lvl3pPr>
            <a:lvl4pPr marL="2438339" lvl="3" indent="-304792" algn="l">
              <a:lnSpc>
                <a:spcPct val="100000"/>
              </a:lnSpc>
              <a:spcBef>
                <a:spcPts val="0"/>
              </a:spcBef>
              <a:spcAft>
                <a:spcPts val="0"/>
              </a:spcAft>
              <a:buSzPts val="1400"/>
              <a:buNone/>
              <a:defRPr/>
            </a:lvl4pPr>
            <a:lvl5pPr marL="3047924" lvl="4" indent="-304792" algn="l">
              <a:lnSpc>
                <a:spcPct val="100000"/>
              </a:lnSpc>
              <a:spcBef>
                <a:spcPts val="0"/>
              </a:spcBef>
              <a:spcAft>
                <a:spcPts val="0"/>
              </a:spcAft>
              <a:buSzPts val="1400"/>
              <a:buNone/>
              <a:defRPr/>
            </a:lvl5pPr>
            <a:lvl6pPr marL="3657509" lvl="5" indent="-304792" algn="l">
              <a:lnSpc>
                <a:spcPct val="100000"/>
              </a:lnSpc>
              <a:spcBef>
                <a:spcPts val="0"/>
              </a:spcBef>
              <a:spcAft>
                <a:spcPts val="0"/>
              </a:spcAft>
              <a:buSzPts val="1400"/>
              <a:buNone/>
              <a:defRPr/>
            </a:lvl6pPr>
            <a:lvl7pPr marL="4267093" lvl="6" indent="-304792" algn="l">
              <a:lnSpc>
                <a:spcPct val="100000"/>
              </a:lnSpc>
              <a:spcBef>
                <a:spcPts val="0"/>
              </a:spcBef>
              <a:spcAft>
                <a:spcPts val="0"/>
              </a:spcAft>
              <a:buSzPts val="1400"/>
              <a:buNone/>
              <a:defRPr/>
            </a:lvl7pPr>
            <a:lvl8pPr marL="4876678" lvl="7" indent="-304792" algn="l">
              <a:lnSpc>
                <a:spcPct val="100000"/>
              </a:lnSpc>
              <a:spcBef>
                <a:spcPts val="0"/>
              </a:spcBef>
              <a:spcAft>
                <a:spcPts val="0"/>
              </a:spcAft>
              <a:buSzPts val="1400"/>
              <a:buNone/>
              <a:defRPr/>
            </a:lvl8pPr>
            <a:lvl9pPr marL="5486263" lvl="8" indent="-304792" algn="l">
              <a:lnSpc>
                <a:spcPct val="100000"/>
              </a:lnSpc>
              <a:spcBef>
                <a:spcPts val="0"/>
              </a:spcBef>
              <a:spcAft>
                <a:spcPts val="0"/>
              </a:spcAft>
              <a:buSzPts val="1400"/>
              <a:buNone/>
              <a:defRPr/>
            </a:lvl9pPr>
          </a:lstStyle>
          <a:p>
            <a:endParaRPr/>
          </a:p>
        </p:txBody>
      </p:sp>
      <p:sp>
        <p:nvSpPr>
          <p:cNvPr id="48" name="Google Shape;48;p56"/>
          <p:cNvSpPr txBox="1">
            <a:spLocks noGrp="1"/>
          </p:cNvSpPr>
          <p:nvPr>
            <p:ph type="ftr" idx="11"/>
          </p:nvPr>
        </p:nvSpPr>
        <p:spPr>
          <a:xfrm>
            <a:off x="4145280" y="6377941"/>
            <a:ext cx="3901440" cy="184666"/>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6"/>
          <p:cNvSpPr txBox="1">
            <a:spLocks noGrp="1"/>
          </p:cNvSpPr>
          <p:nvPr>
            <p:ph type="dt" idx="10"/>
          </p:nvPr>
        </p:nvSpPr>
        <p:spPr>
          <a:xfrm>
            <a:off x="609600" y="6377941"/>
            <a:ext cx="2804160" cy="18466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56"/>
          <p:cNvSpPr txBox="1">
            <a:spLocks noGrp="1"/>
          </p:cNvSpPr>
          <p:nvPr>
            <p:ph type="sldNum" idx="12"/>
          </p:nvPr>
        </p:nvSpPr>
        <p:spPr>
          <a:xfrm>
            <a:off x="8778240" y="6377940"/>
            <a:ext cx="2804160" cy="369332"/>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800"/>
              <a:buFont typeface="Arial"/>
              <a:buNone/>
              <a:defRPr sz="24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8411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159"/>
          <p:cNvSpPr txBox="1">
            <a:spLocks noGrp="1"/>
          </p:cNvSpPr>
          <p:nvPr>
            <p:ph type="ctrTitle"/>
          </p:nvPr>
        </p:nvSpPr>
        <p:spPr>
          <a:xfrm>
            <a:off x="1435100" y="2484800"/>
            <a:ext cx="6616800" cy="18884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4800"/>
              <a:buNone/>
              <a:defRPr/>
            </a:lvl1pPr>
            <a:lvl2pPr lvl="1" algn="l">
              <a:lnSpc>
                <a:spcPct val="90000"/>
              </a:lnSpc>
              <a:spcBef>
                <a:spcPts val="0"/>
              </a:spcBef>
              <a:spcAft>
                <a:spcPts val="0"/>
              </a:spcAft>
              <a:buSzPts val="4800"/>
              <a:buNone/>
              <a:defRPr/>
            </a:lvl2pPr>
            <a:lvl3pPr lvl="2" algn="l">
              <a:lnSpc>
                <a:spcPct val="90000"/>
              </a:lnSpc>
              <a:spcBef>
                <a:spcPts val="0"/>
              </a:spcBef>
              <a:spcAft>
                <a:spcPts val="0"/>
              </a:spcAft>
              <a:buSzPts val="4800"/>
              <a:buNone/>
              <a:defRPr/>
            </a:lvl3pPr>
            <a:lvl4pPr lvl="3" algn="l">
              <a:lnSpc>
                <a:spcPct val="90000"/>
              </a:lnSpc>
              <a:spcBef>
                <a:spcPts val="0"/>
              </a:spcBef>
              <a:spcAft>
                <a:spcPts val="0"/>
              </a:spcAft>
              <a:buSzPts val="4800"/>
              <a:buNone/>
              <a:defRPr/>
            </a:lvl4pPr>
            <a:lvl5pPr lvl="4" algn="l">
              <a:lnSpc>
                <a:spcPct val="90000"/>
              </a:lnSpc>
              <a:spcBef>
                <a:spcPts val="0"/>
              </a:spcBef>
              <a:spcAft>
                <a:spcPts val="0"/>
              </a:spcAft>
              <a:buSzPts val="4800"/>
              <a:buNone/>
              <a:defRPr/>
            </a:lvl5pPr>
            <a:lvl6pPr lvl="5" algn="l">
              <a:lnSpc>
                <a:spcPct val="90000"/>
              </a:lnSpc>
              <a:spcBef>
                <a:spcPts val="0"/>
              </a:spcBef>
              <a:spcAft>
                <a:spcPts val="0"/>
              </a:spcAft>
              <a:buSzPts val="4800"/>
              <a:buNone/>
              <a:defRPr/>
            </a:lvl6pPr>
            <a:lvl7pPr lvl="6" algn="l">
              <a:lnSpc>
                <a:spcPct val="90000"/>
              </a:lnSpc>
              <a:spcBef>
                <a:spcPts val="0"/>
              </a:spcBef>
              <a:spcAft>
                <a:spcPts val="0"/>
              </a:spcAft>
              <a:buSzPts val="4800"/>
              <a:buNone/>
              <a:defRPr/>
            </a:lvl7pPr>
            <a:lvl8pPr lvl="7" algn="l">
              <a:lnSpc>
                <a:spcPct val="90000"/>
              </a:lnSpc>
              <a:spcBef>
                <a:spcPts val="0"/>
              </a:spcBef>
              <a:spcAft>
                <a:spcPts val="0"/>
              </a:spcAft>
              <a:buSzPts val="4800"/>
              <a:buNone/>
              <a:defRPr/>
            </a:lvl8pPr>
            <a:lvl9pPr lvl="8" algn="l">
              <a:lnSpc>
                <a:spcPct val="90000"/>
              </a:lnSpc>
              <a:spcBef>
                <a:spcPts val="0"/>
              </a:spcBef>
              <a:spcAft>
                <a:spcPts val="0"/>
              </a:spcAft>
              <a:buSzPts val="4800"/>
              <a:buNone/>
              <a:defRPr/>
            </a:lvl9pPr>
          </a:lstStyle>
          <a:p>
            <a:endParaRPr/>
          </a:p>
        </p:txBody>
      </p:sp>
      <p:sp>
        <p:nvSpPr>
          <p:cNvPr id="11" name="Google Shape;11;p159"/>
          <p:cNvSpPr/>
          <p:nvPr/>
        </p:nvSpPr>
        <p:spPr>
          <a:xfrm rot="5400000">
            <a:off x="-404500" y="2889208"/>
            <a:ext cx="1888400" cy="1079600"/>
          </a:xfrm>
          <a:prstGeom prst="triangle">
            <a:avLst>
              <a:gd name="adj" fmla="val 50000"/>
            </a:avLst>
          </a:prstGeom>
          <a:solidFill>
            <a:srgbClr val="003D5C"/>
          </a:solidFill>
          <a:ln>
            <a:noFill/>
          </a:ln>
        </p:spPr>
        <p:txBody>
          <a:bodyPr spcFirstLastPara="1" wrap="square" lIns="121833" tIns="121833" rIns="121833" bIns="1218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53069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6"/>
        <p:cNvGrpSpPr/>
        <p:nvPr/>
      </p:nvGrpSpPr>
      <p:grpSpPr>
        <a:xfrm>
          <a:off x="0" y="0"/>
          <a:ext cx="0" cy="0"/>
          <a:chOff x="0" y="0"/>
          <a:chExt cx="0" cy="0"/>
        </a:xfrm>
      </p:grpSpPr>
      <p:sp>
        <p:nvSpPr>
          <p:cNvPr id="47" name="Google Shape;47;p165"/>
          <p:cNvSpPr/>
          <p:nvPr/>
        </p:nvSpPr>
        <p:spPr>
          <a:xfrm flipH="1">
            <a:off x="11582400" y="6233133"/>
            <a:ext cx="624800" cy="624800"/>
          </a:xfrm>
          <a:prstGeom prst="rtTriangle">
            <a:avLst/>
          </a:prstGeom>
          <a:solidFill>
            <a:srgbClr val="003D5C"/>
          </a:solidFill>
          <a:ln>
            <a:noFill/>
          </a:ln>
        </p:spPr>
        <p:txBody>
          <a:bodyPr spcFirstLastPara="1" wrap="square" lIns="121833" tIns="121833" rIns="121833" bIns="1218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8" name="Google Shape;48;p165"/>
          <p:cNvSpPr/>
          <p:nvPr/>
        </p:nvSpPr>
        <p:spPr>
          <a:xfrm rot="5400000">
            <a:off x="-133801" y="941268"/>
            <a:ext cx="624800" cy="357200"/>
          </a:xfrm>
          <a:prstGeom prst="triangle">
            <a:avLst>
              <a:gd name="adj" fmla="val 50000"/>
            </a:avLst>
          </a:prstGeom>
          <a:solidFill>
            <a:srgbClr val="003D5C"/>
          </a:solidFill>
          <a:ln>
            <a:noFill/>
          </a:ln>
        </p:spPr>
        <p:txBody>
          <a:bodyPr spcFirstLastPara="1" wrap="square" lIns="121833" tIns="121833" rIns="121833" bIns="1218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49" name="Google Shape;49;p165"/>
          <p:cNvSpPr txBox="1">
            <a:spLocks noGrp="1"/>
          </p:cNvSpPr>
          <p:nvPr>
            <p:ph type="title"/>
          </p:nvPr>
        </p:nvSpPr>
        <p:spPr>
          <a:xfrm>
            <a:off x="609601" y="807467"/>
            <a:ext cx="7521200" cy="14436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SzPts val="4800"/>
              <a:buNone/>
              <a:defRPr/>
            </a:lvl1pPr>
            <a:lvl2pPr lvl="1" algn="l">
              <a:lnSpc>
                <a:spcPct val="80000"/>
              </a:lnSpc>
              <a:spcBef>
                <a:spcPts val="0"/>
              </a:spcBef>
              <a:spcAft>
                <a:spcPts val="0"/>
              </a:spcAft>
              <a:buSzPts val="4800"/>
              <a:buNone/>
              <a:defRPr/>
            </a:lvl2pPr>
            <a:lvl3pPr lvl="2" algn="l">
              <a:lnSpc>
                <a:spcPct val="80000"/>
              </a:lnSpc>
              <a:spcBef>
                <a:spcPts val="0"/>
              </a:spcBef>
              <a:spcAft>
                <a:spcPts val="0"/>
              </a:spcAft>
              <a:buSzPts val="4800"/>
              <a:buNone/>
              <a:defRPr/>
            </a:lvl3pPr>
            <a:lvl4pPr lvl="3" algn="l">
              <a:lnSpc>
                <a:spcPct val="80000"/>
              </a:lnSpc>
              <a:spcBef>
                <a:spcPts val="0"/>
              </a:spcBef>
              <a:spcAft>
                <a:spcPts val="0"/>
              </a:spcAft>
              <a:buSzPts val="4800"/>
              <a:buNone/>
              <a:defRPr/>
            </a:lvl4pPr>
            <a:lvl5pPr lvl="4" algn="l">
              <a:lnSpc>
                <a:spcPct val="80000"/>
              </a:lnSpc>
              <a:spcBef>
                <a:spcPts val="0"/>
              </a:spcBef>
              <a:spcAft>
                <a:spcPts val="0"/>
              </a:spcAft>
              <a:buSzPts val="4800"/>
              <a:buNone/>
              <a:defRPr/>
            </a:lvl5pPr>
            <a:lvl6pPr lvl="5" algn="l">
              <a:lnSpc>
                <a:spcPct val="80000"/>
              </a:lnSpc>
              <a:spcBef>
                <a:spcPts val="0"/>
              </a:spcBef>
              <a:spcAft>
                <a:spcPts val="0"/>
              </a:spcAft>
              <a:buSzPts val="4800"/>
              <a:buNone/>
              <a:defRPr/>
            </a:lvl6pPr>
            <a:lvl7pPr lvl="6" algn="l">
              <a:lnSpc>
                <a:spcPct val="80000"/>
              </a:lnSpc>
              <a:spcBef>
                <a:spcPts val="0"/>
              </a:spcBef>
              <a:spcAft>
                <a:spcPts val="0"/>
              </a:spcAft>
              <a:buSzPts val="4800"/>
              <a:buNone/>
              <a:defRPr/>
            </a:lvl7pPr>
            <a:lvl8pPr lvl="7" algn="l">
              <a:lnSpc>
                <a:spcPct val="80000"/>
              </a:lnSpc>
              <a:spcBef>
                <a:spcPts val="0"/>
              </a:spcBef>
              <a:spcAft>
                <a:spcPts val="0"/>
              </a:spcAft>
              <a:buSzPts val="4800"/>
              <a:buNone/>
              <a:defRPr/>
            </a:lvl8pPr>
            <a:lvl9pPr lvl="8" algn="l">
              <a:lnSpc>
                <a:spcPct val="80000"/>
              </a:lnSpc>
              <a:spcBef>
                <a:spcPts val="0"/>
              </a:spcBef>
              <a:spcAft>
                <a:spcPts val="0"/>
              </a:spcAft>
              <a:buSzPts val="4800"/>
              <a:buNone/>
              <a:defRPr/>
            </a:lvl9pPr>
          </a:lstStyle>
          <a:p>
            <a:endParaRPr/>
          </a:p>
        </p:txBody>
      </p:sp>
      <p:sp>
        <p:nvSpPr>
          <p:cNvPr id="50" name="Google Shape;50;p165"/>
          <p:cNvSpPr txBox="1">
            <a:spLocks noGrp="1"/>
          </p:cNvSpPr>
          <p:nvPr>
            <p:ph type="body" idx="1"/>
          </p:nvPr>
        </p:nvSpPr>
        <p:spPr>
          <a:xfrm>
            <a:off x="609600" y="2661000"/>
            <a:ext cx="3576800" cy="3572000"/>
          </a:xfrm>
          <a:prstGeom prst="rect">
            <a:avLst/>
          </a:prstGeom>
          <a:noFill/>
          <a:ln>
            <a:noFill/>
          </a:ln>
        </p:spPr>
        <p:txBody>
          <a:bodyPr spcFirstLastPara="1" wrap="square" lIns="0" tIns="0" rIns="0" bIns="0" anchor="t" anchorCtr="0">
            <a:noAutofit/>
          </a:bodyPr>
          <a:lstStyle>
            <a:lvl1pPr marL="609570" lvl="0" indent="-457177" algn="l">
              <a:lnSpc>
                <a:spcPct val="110000"/>
              </a:lnSpc>
              <a:spcBef>
                <a:spcPts val="800"/>
              </a:spcBef>
              <a:spcAft>
                <a:spcPts val="0"/>
              </a:spcAft>
              <a:buSzPts val="1800"/>
              <a:buChar char="▸"/>
              <a:defRPr sz="2400"/>
            </a:lvl1pPr>
            <a:lvl2pPr marL="1219139" lvl="1" indent="-457177" algn="l">
              <a:lnSpc>
                <a:spcPct val="110000"/>
              </a:lnSpc>
              <a:spcBef>
                <a:spcPts val="800"/>
              </a:spcBef>
              <a:spcAft>
                <a:spcPts val="0"/>
              </a:spcAft>
              <a:buSzPts val="1800"/>
              <a:buChar char="▹"/>
              <a:defRPr sz="2400"/>
            </a:lvl2pPr>
            <a:lvl3pPr marL="1828709" lvl="2" indent="-457177" algn="l">
              <a:lnSpc>
                <a:spcPct val="110000"/>
              </a:lnSpc>
              <a:spcBef>
                <a:spcPts val="800"/>
              </a:spcBef>
              <a:spcAft>
                <a:spcPts val="0"/>
              </a:spcAft>
              <a:buSzPts val="1800"/>
              <a:buChar char="▹"/>
              <a:defRPr sz="2400"/>
            </a:lvl3pPr>
            <a:lvl4pPr marL="2438278" lvl="3" indent="-457177" algn="l">
              <a:lnSpc>
                <a:spcPct val="110000"/>
              </a:lnSpc>
              <a:spcBef>
                <a:spcPts val="800"/>
              </a:spcBef>
              <a:spcAft>
                <a:spcPts val="0"/>
              </a:spcAft>
              <a:buSzPts val="1800"/>
              <a:buChar char="▹"/>
              <a:defRPr sz="2400"/>
            </a:lvl4pPr>
            <a:lvl5pPr marL="3047848" lvl="4" indent="-457177" algn="l">
              <a:lnSpc>
                <a:spcPct val="110000"/>
              </a:lnSpc>
              <a:spcBef>
                <a:spcPts val="800"/>
              </a:spcBef>
              <a:spcAft>
                <a:spcPts val="0"/>
              </a:spcAft>
              <a:buSzPts val="1800"/>
              <a:buChar char="▹"/>
              <a:defRPr sz="2400"/>
            </a:lvl5pPr>
            <a:lvl6pPr marL="3657417" lvl="5" indent="-457177" algn="l">
              <a:lnSpc>
                <a:spcPct val="110000"/>
              </a:lnSpc>
              <a:spcBef>
                <a:spcPts val="800"/>
              </a:spcBef>
              <a:spcAft>
                <a:spcPts val="0"/>
              </a:spcAft>
              <a:buSzPts val="1800"/>
              <a:buChar char="▹"/>
              <a:defRPr sz="2400"/>
            </a:lvl6pPr>
            <a:lvl7pPr marL="4266987" lvl="6" indent="-457177" algn="l">
              <a:lnSpc>
                <a:spcPct val="110000"/>
              </a:lnSpc>
              <a:spcBef>
                <a:spcPts val="800"/>
              </a:spcBef>
              <a:spcAft>
                <a:spcPts val="0"/>
              </a:spcAft>
              <a:buSzPts val="1800"/>
              <a:buChar char="▹"/>
              <a:defRPr sz="2400"/>
            </a:lvl7pPr>
            <a:lvl8pPr marL="4876557" lvl="7" indent="-457177" algn="l">
              <a:lnSpc>
                <a:spcPct val="110000"/>
              </a:lnSpc>
              <a:spcBef>
                <a:spcPts val="800"/>
              </a:spcBef>
              <a:spcAft>
                <a:spcPts val="0"/>
              </a:spcAft>
              <a:buSzPts val="1800"/>
              <a:buChar char="▹"/>
              <a:defRPr sz="2400"/>
            </a:lvl8pPr>
            <a:lvl9pPr marL="5486126" lvl="8" indent="-457177" algn="l">
              <a:lnSpc>
                <a:spcPct val="110000"/>
              </a:lnSpc>
              <a:spcBef>
                <a:spcPts val="800"/>
              </a:spcBef>
              <a:spcAft>
                <a:spcPts val="0"/>
              </a:spcAft>
              <a:buSzPts val="1800"/>
              <a:buChar char="▹"/>
              <a:defRPr sz="2400"/>
            </a:lvl9pPr>
          </a:lstStyle>
          <a:p>
            <a:endParaRPr/>
          </a:p>
        </p:txBody>
      </p:sp>
      <p:sp>
        <p:nvSpPr>
          <p:cNvPr id="51" name="Google Shape;51;p165"/>
          <p:cNvSpPr txBox="1">
            <a:spLocks noGrp="1"/>
          </p:cNvSpPr>
          <p:nvPr>
            <p:ph type="body" idx="2"/>
          </p:nvPr>
        </p:nvSpPr>
        <p:spPr>
          <a:xfrm>
            <a:off x="4554105" y="2661000"/>
            <a:ext cx="3576800" cy="3572000"/>
          </a:xfrm>
          <a:prstGeom prst="rect">
            <a:avLst/>
          </a:prstGeom>
          <a:noFill/>
          <a:ln>
            <a:noFill/>
          </a:ln>
        </p:spPr>
        <p:txBody>
          <a:bodyPr spcFirstLastPara="1" wrap="square" lIns="0" tIns="0" rIns="0" bIns="0" anchor="t" anchorCtr="0">
            <a:noAutofit/>
          </a:bodyPr>
          <a:lstStyle>
            <a:lvl1pPr marL="609570" lvl="0" indent="-457177" algn="l">
              <a:lnSpc>
                <a:spcPct val="110000"/>
              </a:lnSpc>
              <a:spcBef>
                <a:spcPts val="800"/>
              </a:spcBef>
              <a:spcAft>
                <a:spcPts val="0"/>
              </a:spcAft>
              <a:buSzPts val="1800"/>
              <a:buChar char="▸"/>
              <a:defRPr sz="2400"/>
            </a:lvl1pPr>
            <a:lvl2pPr marL="1219139" lvl="1" indent="-457177" algn="l">
              <a:lnSpc>
                <a:spcPct val="110000"/>
              </a:lnSpc>
              <a:spcBef>
                <a:spcPts val="800"/>
              </a:spcBef>
              <a:spcAft>
                <a:spcPts val="0"/>
              </a:spcAft>
              <a:buSzPts val="1800"/>
              <a:buChar char="▹"/>
              <a:defRPr sz="2400"/>
            </a:lvl2pPr>
            <a:lvl3pPr marL="1828709" lvl="2" indent="-457177" algn="l">
              <a:lnSpc>
                <a:spcPct val="110000"/>
              </a:lnSpc>
              <a:spcBef>
                <a:spcPts val="800"/>
              </a:spcBef>
              <a:spcAft>
                <a:spcPts val="0"/>
              </a:spcAft>
              <a:buSzPts val="1800"/>
              <a:buChar char="▹"/>
              <a:defRPr sz="2400"/>
            </a:lvl3pPr>
            <a:lvl4pPr marL="2438278" lvl="3" indent="-457177" algn="l">
              <a:lnSpc>
                <a:spcPct val="110000"/>
              </a:lnSpc>
              <a:spcBef>
                <a:spcPts val="800"/>
              </a:spcBef>
              <a:spcAft>
                <a:spcPts val="0"/>
              </a:spcAft>
              <a:buSzPts val="1800"/>
              <a:buChar char="▹"/>
              <a:defRPr sz="2400"/>
            </a:lvl4pPr>
            <a:lvl5pPr marL="3047848" lvl="4" indent="-457177" algn="l">
              <a:lnSpc>
                <a:spcPct val="110000"/>
              </a:lnSpc>
              <a:spcBef>
                <a:spcPts val="800"/>
              </a:spcBef>
              <a:spcAft>
                <a:spcPts val="0"/>
              </a:spcAft>
              <a:buSzPts val="1800"/>
              <a:buChar char="▹"/>
              <a:defRPr sz="2400"/>
            </a:lvl5pPr>
            <a:lvl6pPr marL="3657417" lvl="5" indent="-457177" algn="l">
              <a:lnSpc>
                <a:spcPct val="110000"/>
              </a:lnSpc>
              <a:spcBef>
                <a:spcPts val="800"/>
              </a:spcBef>
              <a:spcAft>
                <a:spcPts val="0"/>
              </a:spcAft>
              <a:buSzPts val="1800"/>
              <a:buChar char="▹"/>
              <a:defRPr sz="2400"/>
            </a:lvl6pPr>
            <a:lvl7pPr marL="4266987" lvl="6" indent="-457177" algn="l">
              <a:lnSpc>
                <a:spcPct val="110000"/>
              </a:lnSpc>
              <a:spcBef>
                <a:spcPts val="800"/>
              </a:spcBef>
              <a:spcAft>
                <a:spcPts val="0"/>
              </a:spcAft>
              <a:buSzPts val="1800"/>
              <a:buChar char="▹"/>
              <a:defRPr sz="2400"/>
            </a:lvl7pPr>
            <a:lvl8pPr marL="4876557" lvl="7" indent="-457177" algn="l">
              <a:lnSpc>
                <a:spcPct val="110000"/>
              </a:lnSpc>
              <a:spcBef>
                <a:spcPts val="800"/>
              </a:spcBef>
              <a:spcAft>
                <a:spcPts val="0"/>
              </a:spcAft>
              <a:buSzPts val="1800"/>
              <a:buChar char="▹"/>
              <a:defRPr sz="2400"/>
            </a:lvl8pPr>
            <a:lvl9pPr marL="5486126" lvl="8" indent="-457177" algn="l">
              <a:lnSpc>
                <a:spcPct val="110000"/>
              </a:lnSpc>
              <a:spcBef>
                <a:spcPts val="800"/>
              </a:spcBef>
              <a:spcAft>
                <a:spcPts val="0"/>
              </a:spcAft>
              <a:buSzPts val="1800"/>
              <a:buChar char="▹"/>
              <a:defRPr sz="2400"/>
            </a:lvl9pPr>
          </a:lstStyle>
          <a:p>
            <a:endParaRPr/>
          </a:p>
        </p:txBody>
      </p:sp>
      <p:sp>
        <p:nvSpPr>
          <p:cNvPr id="52" name="Google Shape;52;p165"/>
          <p:cNvSpPr txBox="1">
            <a:spLocks noGrp="1"/>
          </p:cNvSpPr>
          <p:nvPr>
            <p:ph type="sldNum" idx="12"/>
          </p:nvPr>
        </p:nvSpPr>
        <p:spPr>
          <a:xfrm>
            <a:off x="11532035" y="6182333"/>
            <a:ext cx="609200" cy="624800"/>
          </a:xfrm>
          <a:prstGeom prst="rect">
            <a:avLst/>
          </a:prstGeom>
          <a:noFill/>
          <a:ln>
            <a:noFill/>
          </a:ln>
        </p:spPr>
        <p:txBody>
          <a:bodyPr spcFirstLastPara="1" wrap="square" lIns="0" tIns="0" rIns="0" bIns="0" anchor="b"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chemeClr val="lt1"/>
                </a:solidFill>
                <a:latin typeface="Barlow Light"/>
                <a:ea typeface="Barlow Light"/>
                <a:cs typeface="Barlow Light"/>
                <a:sym typeface="Barlow Light"/>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037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357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bg>
      <p:bgPr>
        <a:gradFill>
          <a:gsLst>
            <a:gs pos="0">
              <a:schemeClr val="lt1"/>
            </a:gs>
            <a:gs pos="50000">
              <a:schemeClr val="lt1"/>
            </a:gs>
            <a:gs pos="100000">
              <a:schemeClr val="lt2"/>
            </a:gs>
          </a:gsLst>
          <a:lin ang="16200038"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0EB4EE5-6A8C-9F6B-A5AE-660333AF70A6}"/>
              </a:ext>
            </a:extLst>
          </p:cNvPr>
          <p:cNvSpPr/>
          <p:nvPr userDrawn="1"/>
        </p:nvSpPr>
        <p:spPr>
          <a:xfrm>
            <a:off x="3" y="6778869"/>
            <a:ext cx="12191999" cy="79131"/>
          </a:xfrm>
          <a:prstGeom prst="rect">
            <a:avLst/>
          </a:prstGeom>
          <a:solidFill>
            <a:srgbClr val="ED771F"/>
          </a:solidFill>
          <a:ln w="12700" cap="flat" cmpd="sng" algn="ctr">
            <a:no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srgbClr val="FFFFFF"/>
              </a:solidFill>
              <a:effectLst/>
              <a:uLnTx/>
              <a:uFillTx/>
            </a:endParaRPr>
          </a:p>
        </p:txBody>
      </p:sp>
      <p:sp>
        <p:nvSpPr>
          <p:cNvPr id="2" name="Triangle 23">
            <a:extLst>
              <a:ext uri="{FF2B5EF4-FFF2-40B4-BE49-F238E27FC236}">
                <a16:creationId xmlns:a16="http://schemas.microsoft.com/office/drawing/2014/main" id="{F840FD7B-E904-0AC5-D532-BDAA8E71F1FF}"/>
              </a:ext>
            </a:extLst>
          </p:cNvPr>
          <p:cNvSpPr/>
          <p:nvPr userDrawn="1"/>
        </p:nvSpPr>
        <p:spPr>
          <a:xfrm rot="10800000">
            <a:off x="210539" y="229461"/>
            <a:ext cx="610703" cy="526467"/>
          </a:xfrm>
          <a:prstGeom prst="triangle">
            <a:avLst/>
          </a:prstGeom>
          <a:solidFill>
            <a:srgbClr val="003D5C"/>
          </a:solidFill>
          <a:ln>
            <a:noFill/>
          </a:ln>
        </p:spPr>
        <p:txBody>
          <a:bodyPr spcFirstLastPara="1" wrap="square" lIns="121833" tIns="121833" rIns="121833" bIns="121833" anchor="ctr" anchorCtr="0">
            <a:noAutofit/>
          </a:bodyPr>
          <a:lstStyle/>
          <a:p>
            <a:pPr marL="0" lvl="0" indent="0">
              <a:buSzPts val="1400"/>
              <a:buNone/>
            </a:pPr>
            <a:endParaRPr lang="en-US" sz="1867"/>
          </a:p>
        </p:txBody>
      </p:sp>
      <p:sp>
        <p:nvSpPr>
          <p:cNvPr id="4" name="Rectangle 3">
            <a:extLst>
              <a:ext uri="{FF2B5EF4-FFF2-40B4-BE49-F238E27FC236}">
                <a16:creationId xmlns:a16="http://schemas.microsoft.com/office/drawing/2014/main" id="{BC900F02-1856-31E2-8173-78E9A7EADD3E}"/>
              </a:ext>
            </a:extLst>
          </p:cNvPr>
          <p:cNvSpPr/>
          <p:nvPr/>
        </p:nvSpPr>
        <p:spPr>
          <a:xfrm>
            <a:off x="1109748" y="204877"/>
            <a:ext cx="8579429" cy="622228"/>
          </a:xfrm>
          <a:prstGeom prst="rect">
            <a:avLst/>
          </a:prstGeom>
          <a:solidFill>
            <a:srgbClr val="003D5C"/>
          </a:solidFill>
          <a:ln>
            <a:noFill/>
          </a:ln>
        </p:spPr>
        <p:txBody>
          <a:bodyPr spcFirstLastPara="1" wrap="square" lIns="121833" tIns="121833" rIns="121833" bIns="121833" anchor="ctr" anchorCtr="0">
            <a:noAutofit/>
          </a:bodyPr>
          <a:lstStyle/>
          <a:p>
            <a:pPr marL="0" lvl="0" indent="0">
              <a:buSzPts val="1400"/>
              <a:buNone/>
            </a:pPr>
            <a:endParaRPr lang="en-US" sz="1867" dirty="0"/>
          </a:p>
        </p:txBody>
      </p:sp>
      <p:sp>
        <p:nvSpPr>
          <p:cNvPr id="6" name="Rectangle 5">
            <a:extLst>
              <a:ext uri="{FF2B5EF4-FFF2-40B4-BE49-F238E27FC236}">
                <a16:creationId xmlns:a16="http://schemas.microsoft.com/office/drawing/2014/main" id="{B8C824C5-809D-138E-9C40-41981EBD31B8}"/>
              </a:ext>
            </a:extLst>
          </p:cNvPr>
          <p:cNvSpPr/>
          <p:nvPr userDrawn="1"/>
        </p:nvSpPr>
        <p:spPr>
          <a:xfrm rot="5400000" flipH="1">
            <a:off x="4821673" y="-4013651"/>
            <a:ext cx="49303" cy="9692640"/>
          </a:xfrm>
          <a:prstGeom prst="rect">
            <a:avLst/>
          </a:prstGeom>
          <a:solidFill>
            <a:srgbClr val="023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1"/>
          </a:p>
        </p:txBody>
      </p:sp>
    </p:spTree>
    <p:extLst>
      <p:ext uri="{BB962C8B-B14F-4D97-AF65-F5344CB8AC3E}">
        <p14:creationId xmlns:p14="http://schemas.microsoft.com/office/powerpoint/2010/main" val="428516756"/>
      </p:ext>
    </p:extLst>
  </p:cSld>
  <p:clrMapOvr>
    <a:overrideClrMapping bg1="lt1" tx1="dk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65866-B11A-112C-3318-CB1B73341C2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0952C79-1781-A54E-836B-C3BFF4412A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9A4D0A5-D7E3-6347-17D9-B6A9A1A88004}"/>
              </a:ext>
            </a:extLst>
          </p:cNvPr>
          <p:cNvSpPr>
            <a:spLocks noGrp="1"/>
          </p:cNvSpPr>
          <p:nvPr>
            <p:ph type="dt" sz="half" idx="10"/>
          </p:nvPr>
        </p:nvSpPr>
        <p:spPr/>
        <p:txBody>
          <a:bodyPr/>
          <a:lstStyle/>
          <a:p>
            <a:fld id="{52E1246C-E57C-4AE6-A729-B391409BDD9F}" type="datetimeFigureOut">
              <a:rPr lang="en-IN" smtClean="0"/>
              <a:t>09-04-2024</a:t>
            </a:fld>
            <a:endParaRPr lang="en-IN"/>
          </a:p>
        </p:txBody>
      </p:sp>
      <p:sp>
        <p:nvSpPr>
          <p:cNvPr id="5" name="Footer Placeholder 4">
            <a:extLst>
              <a:ext uri="{FF2B5EF4-FFF2-40B4-BE49-F238E27FC236}">
                <a16:creationId xmlns:a16="http://schemas.microsoft.com/office/drawing/2014/main" id="{1F43E4FE-0F18-82A1-E34C-15F618005DB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27A8EFE-52F3-26FE-591C-3747251939CE}"/>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101928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A681-2C41-4FF0-79D7-9EA2847B11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92925FD-9C23-E42D-B5E4-19985EC28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21350B-94DC-2F0C-35B8-3F40386B1E83}"/>
              </a:ext>
            </a:extLst>
          </p:cNvPr>
          <p:cNvSpPr>
            <a:spLocks noGrp="1"/>
          </p:cNvSpPr>
          <p:nvPr>
            <p:ph type="dt" sz="half" idx="10"/>
          </p:nvPr>
        </p:nvSpPr>
        <p:spPr/>
        <p:txBody>
          <a:bodyPr/>
          <a:lstStyle/>
          <a:p>
            <a:fld id="{52E1246C-E57C-4AE6-A729-B391409BDD9F}" type="datetimeFigureOut">
              <a:rPr lang="en-IN" smtClean="0"/>
              <a:t>09-04-2024</a:t>
            </a:fld>
            <a:endParaRPr lang="en-IN"/>
          </a:p>
        </p:txBody>
      </p:sp>
      <p:sp>
        <p:nvSpPr>
          <p:cNvPr id="5" name="Footer Placeholder 4">
            <a:extLst>
              <a:ext uri="{FF2B5EF4-FFF2-40B4-BE49-F238E27FC236}">
                <a16:creationId xmlns:a16="http://schemas.microsoft.com/office/drawing/2014/main" id="{2879A566-83AA-EBAD-B851-83C1960C250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9B74911-267B-EAA7-CA88-EC087E9FC263}"/>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198091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CC452-ACEA-1CD5-DEFC-F8178102E30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BF43ED7-5409-DF7F-C529-E916CF851C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B3DB369-34A6-1532-99B2-744E927AE0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3419B8FE-9348-1DBF-747E-D3659FF3FC2E}"/>
              </a:ext>
            </a:extLst>
          </p:cNvPr>
          <p:cNvSpPr>
            <a:spLocks noGrp="1"/>
          </p:cNvSpPr>
          <p:nvPr>
            <p:ph type="dt" sz="half" idx="10"/>
          </p:nvPr>
        </p:nvSpPr>
        <p:spPr/>
        <p:txBody>
          <a:bodyPr/>
          <a:lstStyle/>
          <a:p>
            <a:fld id="{52E1246C-E57C-4AE6-A729-B391409BDD9F}" type="datetimeFigureOut">
              <a:rPr lang="en-IN" smtClean="0"/>
              <a:t>09-04-2024</a:t>
            </a:fld>
            <a:endParaRPr lang="en-IN"/>
          </a:p>
        </p:txBody>
      </p:sp>
      <p:sp>
        <p:nvSpPr>
          <p:cNvPr id="6" name="Footer Placeholder 5">
            <a:extLst>
              <a:ext uri="{FF2B5EF4-FFF2-40B4-BE49-F238E27FC236}">
                <a16:creationId xmlns:a16="http://schemas.microsoft.com/office/drawing/2014/main" id="{15E156B4-5148-62A8-89E3-3D51B0A8CAD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48C8C74-9710-C448-2DBE-41EA1EAE985B}"/>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279789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8ED99-F5C9-A7DC-EFEE-BD56D40313E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31EF3E5-5501-0D27-B29F-2A2AC677E6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334DF8-4147-7B63-A8F5-733E83F139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1456109-DD9D-3F4C-225A-4F851C9F86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87061-AE6F-BB5F-8DC5-8CA8944DEE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5D3F5897-3A70-1E62-390F-E76BB31EA3E7}"/>
              </a:ext>
            </a:extLst>
          </p:cNvPr>
          <p:cNvSpPr>
            <a:spLocks noGrp="1"/>
          </p:cNvSpPr>
          <p:nvPr>
            <p:ph type="dt" sz="half" idx="10"/>
          </p:nvPr>
        </p:nvSpPr>
        <p:spPr/>
        <p:txBody>
          <a:bodyPr/>
          <a:lstStyle/>
          <a:p>
            <a:fld id="{52E1246C-E57C-4AE6-A729-B391409BDD9F}" type="datetimeFigureOut">
              <a:rPr lang="en-IN" smtClean="0"/>
              <a:t>09-04-2024</a:t>
            </a:fld>
            <a:endParaRPr lang="en-IN"/>
          </a:p>
        </p:txBody>
      </p:sp>
      <p:sp>
        <p:nvSpPr>
          <p:cNvPr id="8" name="Footer Placeholder 7">
            <a:extLst>
              <a:ext uri="{FF2B5EF4-FFF2-40B4-BE49-F238E27FC236}">
                <a16:creationId xmlns:a16="http://schemas.microsoft.com/office/drawing/2014/main" id="{755269A9-9955-508E-D85B-8A8C74375641}"/>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FD7F8C4-844F-37B0-1E97-80035C419205}"/>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36621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ADA4E-1C34-6204-5975-836CEE0B5B7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3613AD5-250A-7E64-90DB-451AA392084F}"/>
              </a:ext>
            </a:extLst>
          </p:cNvPr>
          <p:cNvSpPr>
            <a:spLocks noGrp="1"/>
          </p:cNvSpPr>
          <p:nvPr>
            <p:ph type="dt" sz="half" idx="10"/>
          </p:nvPr>
        </p:nvSpPr>
        <p:spPr/>
        <p:txBody>
          <a:bodyPr/>
          <a:lstStyle/>
          <a:p>
            <a:fld id="{52E1246C-E57C-4AE6-A729-B391409BDD9F}" type="datetimeFigureOut">
              <a:rPr lang="en-IN" smtClean="0"/>
              <a:t>09-04-2024</a:t>
            </a:fld>
            <a:endParaRPr lang="en-IN"/>
          </a:p>
        </p:txBody>
      </p:sp>
      <p:sp>
        <p:nvSpPr>
          <p:cNvPr id="4" name="Footer Placeholder 3">
            <a:extLst>
              <a:ext uri="{FF2B5EF4-FFF2-40B4-BE49-F238E27FC236}">
                <a16:creationId xmlns:a16="http://schemas.microsoft.com/office/drawing/2014/main" id="{8313945F-C1D1-71B4-42E8-5675FB5BA8D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8956D9D-870B-201B-6792-61A86F70D713}"/>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660061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50CF6-ABA2-77ED-B49B-0C0D58EB8F91}"/>
              </a:ext>
            </a:extLst>
          </p:cNvPr>
          <p:cNvSpPr>
            <a:spLocks noGrp="1"/>
          </p:cNvSpPr>
          <p:nvPr>
            <p:ph type="dt" sz="half" idx="10"/>
          </p:nvPr>
        </p:nvSpPr>
        <p:spPr/>
        <p:txBody>
          <a:bodyPr/>
          <a:lstStyle/>
          <a:p>
            <a:fld id="{52E1246C-E57C-4AE6-A729-B391409BDD9F}" type="datetimeFigureOut">
              <a:rPr lang="en-IN" smtClean="0"/>
              <a:t>09-04-2024</a:t>
            </a:fld>
            <a:endParaRPr lang="en-IN"/>
          </a:p>
        </p:txBody>
      </p:sp>
      <p:sp>
        <p:nvSpPr>
          <p:cNvPr id="3" name="Footer Placeholder 2">
            <a:extLst>
              <a:ext uri="{FF2B5EF4-FFF2-40B4-BE49-F238E27FC236}">
                <a16:creationId xmlns:a16="http://schemas.microsoft.com/office/drawing/2014/main" id="{F569C538-A715-D065-FDCC-89037E3A5E7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C66629A-5324-0737-7466-4C1F75D5CF42}"/>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196405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A2C0-CAAA-99D8-8A33-75D76976E2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2DF810A-B09C-A1DF-14C3-085AAB89DE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86771ED-F09F-D292-A945-CD91E7041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585E94-0CD3-1915-B475-03B26B6A2410}"/>
              </a:ext>
            </a:extLst>
          </p:cNvPr>
          <p:cNvSpPr>
            <a:spLocks noGrp="1"/>
          </p:cNvSpPr>
          <p:nvPr>
            <p:ph type="dt" sz="half" idx="10"/>
          </p:nvPr>
        </p:nvSpPr>
        <p:spPr/>
        <p:txBody>
          <a:bodyPr/>
          <a:lstStyle/>
          <a:p>
            <a:fld id="{52E1246C-E57C-4AE6-A729-B391409BDD9F}" type="datetimeFigureOut">
              <a:rPr lang="en-IN" smtClean="0"/>
              <a:t>09-04-2024</a:t>
            </a:fld>
            <a:endParaRPr lang="en-IN"/>
          </a:p>
        </p:txBody>
      </p:sp>
      <p:sp>
        <p:nvSpPr>
          <p:cNvPr id="6" name="Footer Placeholder 5">
            <a:extLst>
              <a:ext uri="{FF2B5EF4-FFF2-40B4-BE49-F238E27FC236}">
                <a16:creationId xmlns:a16="http://schemas.microsoft.com/office/drawing/2014/main" id="{B10677AE-7FC2-C490-AB0D-175DC6FBC30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970F9E6-F902-E384-4691-56D5DF808BDB}"/>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819963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CF8E-C4FF-3463-288B-8236696AB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033FC40-951F-D38F-1B3C-36E1DC5DA9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a16="http://schemas.microsoft.com/office/drawing/2014/main" id="{A1F4C9FE-3EEE-A317-55FD-7998327B4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30797E-7A64-9E63-CB71-2B9C5A54D77C}"/>
              </a:ext>
            </a:extLst>
          </p:cNvPr>
          <p:cNvSpPr>
            <a:spLocks noGrp="1"/>
          </p:cNvSpPr>
          <p:nvPr>
            <p:ph type="dt" sz="half" idx="10"/>
          </p:nvPr>
        </p:nvSpPr>
        <p:spPr/>
        <p:txBody>
          <a:bodyPr/>
          <a:lstStyle/>
          <a:p>
            <a:fld id="{52E1246C-E57C-4AE6-A729-B391409BDD9F}" type="datetimeFigureOut">
              <a:rPr lang="en-IN" smtClean="0"/>
              <a:t>09-04-2024</a:t>
            </a:fld>
            <a:endParaRPr lang="en-IN"/>
          </a:p>
        </p:txBody>
      </p:sp>
      <p:sp>
        <p:nvSpPr>
          <p:cNvPr id="6" name="Footer Placeholder 5">
            <a:extLst>
              <a:ext uri="{FF2B5EF4-FFF2-40B4-BE49-F238E27FC236}">
                <a16:creationId xmlns:a16="http://schemas.microsoft.com/office/drawing/2014/main" id="{4C1C0A12-AE31-3D75-AC55-D6585FBCED2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9193E58-2395-8D1F-3F9B-9A22643A3C95}"/>
              </a:ext>
            </a:extLst>
          </p:cNvPr>
          <p:cNvSpPr>
            <a:spLocks noGrp="1"/>
          </p:cNvSpPr>
          <p:nvPr>
            <p:ph type="sldNum" sz="quarter" idx="12"/>
          </p:nvPr>
        </p:nvSpPr>
        <p:spPr/>
        <p:txBody>
          <a:bodyPr/>
          <a:lstStyle/>
          <a:p>
            <a:fld id="{60E99E97-65F1-4471-825A-88EC9E28DBF4}" type="slidenum">
              <a:rPr lang="en-IN" smtClean="0"/>
              <a:t>‹#›</a:t>
            </a:fld>
            <a:endParaRPr lang="en-IN"/>
          </a:p>
        </p:txBody>
      </p:sp>
    </p:spTree>
    <p:extLst>
      <p:ext uri="{BB962C8B-B14F-4D97-AF65-F5344CB8AC3E}">
        <p14:creationId xmlns:p14="http://schemas.microsoft.com/office/powerpoint/2010/main" val="17456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84C4C-E2AC-76E4-B4A5-7A50EE756A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F1BFD86-3BAE-B62E-C2E2-183E4C0C5B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8897660-874C-A12F-F591-57F5093C9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E1246C-E57C-4AE6-A729-B391409BDD9F}" type="datetimeFigureOut">
              <a:rPr lang="en-IN" smtClean="0"/>
              <a:t>09-04-2024</a:t>
            </a:fld>
            <a:endParaRPr lang="en-IN"/>
          </a:p>
        </p:txBody>
      </p:sp>
      <p:sp>
        <p:nvSpPr>
          <p:cNvPr id="5" name="Footer Placeholder 4">
            <a:extLst>
              <a:ext uri="{FF2B5EF4-FFF2-40B4-BE49-F238E27FC236}">
                <a16:creationId xmlns:a16="http://schemas.microsoft.com/office/drawing/2014/main" id="{44EADBAC-7E24-6ED6-687F-476F2B0AC5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7A72DF7-3EC4-F533-8796-7C8C2E5B5A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E99E97-65F1-4471-825A-88EC9E28DBF4}" type="slidenum">
              <a:rPr lang="en-IN" smtClean="0"/>
              <a:t>‹#›</a:t>
            </a:fld>
            <a:endParaRPr lang="en-IN"/>
          </a:p>
        </p:txBody>
      </p:sp>
    </p:spTree>
    <p:extLst>
      <p:ext uri="{BB962C8B-B14F-4D97-AF65-F5344CB8AC3E}">
        <p14:creationId xmlns:p14="http://schemas.microsoft.com/office/powerpoint/2010/main" val="69045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 id="2147483679" r:id="rId18"/>
    <p:sldLayoutId id="2147483681"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1.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9.jp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3.jp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drive.google.com/file/d/1t2YqnkCm8k4gesCVBotd3fyGALhEcSX9/view"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2.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59.jp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2.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jpg"/></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2.pn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2.png"/><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2.png"/><Relationship Id="rId9"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7.pn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93.jpg"/><Relationship Id="rId4" Type="http://schemas.openxmlformats.org/officeDocument/2006/relationships/image" Target="../media/image92.jp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0.pn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hyperlink" Target="https://www.lpude.in/about-us/downloads/ugc/UGC_DEB_2015_16.pdf" TargetMode="External"/><Relationship Id="rId13" Type="http://schemas.openxmlformats.org/officeDocument/2006/relationships/image" Target="../media/image1.png"/><Relationship Id="rId3" Type="http://schemas.openxmlformats.org/officeDocument/2006/relationships/hyperlink" Target="https://www.lpude.in/about-us/downloads/ugc/2007_2008.pdf" TargetMode="External"/><Relationship Id="rId7" Type="http://schemas.openxmlformats.org/officeDocument/2006/relationships/hyperlink" Target="https://www.lpude.in/about-us/downloads/ugc/2014_2015.pdf" TargetMode="External"/><Relationship Id="rId12" Type="http://schemas.openxmlformats.org/officeDocument/2006/relationships/hyperlink" Target="https://deb.ugc.ac.in/Search/preview?id=HEI-U-0379" TargetMode="External"/><Relationship Id="rId2" Type="http://schemas.openxmlformats.org/officeDocument/2006/relationships/hyperlink" Target="https://www.lpude.in/about-us/recognition.php" TargetMode="External"/><Relationship Id="rId1" Type="http://schemas.openxmlformats.org/officeDocument/2006/relationships/slideLayout" Target="../slideLayouts/slideLayout18.xml"/><Relationship Id="rId6" Type="http://schemas.openxmlformats.org/officeDocument/2006/relationships/hyperlink" Target="https://www.lpude.in/about-us/downloads/ugc/2013_2014.pdf" TargetMode="External"/><Relationship Id="rId11" Type="http://schemas.openxmlformats.org/officeDocument/2006/relationships/hyperlink" Target="https://www.lpude.in/downloads/disclosure/session-2020-2021.pdf" TargetMode="External"/><Relationship Id="rId5" Type="http://schemas.openxmlformats.org/officeDocument/2006/relationships/hyperlink" Target="https://www.lpude.in/about-us/downloads/ugc/2010_2013.pdf" TargetMode="External"/><Relationship Id="rId10" Type="http://schemas.openxmlformats.org/officeDocument/2006/relationships/hyperlink" Target="https://www.lpude.in/downloads/disclosure/Annexure-2018-2019.pdf" TargetMode="External"/><Relationship Id="rId4" Type="http://schemas.openxmlformats.org/officeDocument/2006/relationships/hyperlink" Target="https://www.lpude.in/about-us/downloads/ugc/2008_2010.pdf" TargetMode="External"/><Relationship Id="rId9" Type="http://schemas.openxmlformats.org/officeDocument/2006/relationships/hyperlink" Target="https://www.lpude.in/about-us/downloads/ugc/2016-2018.pdf" TargetMode="External"/><Relationship Id="rId1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hyperlink" Target="https://www.lpude.in/about-us/downloads/aicte/aicte-new.pdf" TargetMode="External"/><Relationship Id="rId2" Type="http://schemas.openxmlformats.org/officeDocument/2006/relationships/hyperlink" Target="https://drive.google.com/file/d/1by0jmjlC_Vsf96fawdZ2YV7bHXyrOCWp/view?usp=sharing" TargetMode="Externa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2.png"/><Relationship Id="rId4" Type="http://schemas.openxmlformats.org/officeDocument/2006/relationships/image" Target="../media/image106.jpg"/><Relationship Id="rId9"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3.jpeg"/></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7.jpeg"/></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8.jpeg"/><Relationship Id="rId7"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jpeg"/><Relationship Id="rId7" Type="http://schemas.openxmlformats.org/officeDocument/2006/relationships/image" Target="../media/image124.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123.png"/><Relationship Id="rId5" Type="http://schemas.openxmlformats.org/officeDocument/2006/relationships/image" Target="../media/image2.pn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27.jpg"/></Relationships>
</file>

<file path=ppt/slides/_rels/slide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9.jpeg"/><Relationship Id="rId7" Type="http://schemas.openxmlformats.org/officeDocument/2006/relationships/image" Target="../media/image1.png"/><Relationship Id="rId2" Type="http://schemas.openxmlformats.org/officeDocument/2006/relationships/image" Target="../media/image128.jpeg"/><Relationship Id="rId1" Type="http://schemas.openxmlformats.org/officeDocument/2006/relationships/slideLayout" Target="../slideLayouts/slideLayout19.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5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3.png"/><Relationship Id="rId7" Type="http://schemas.openxmlformats.org/officeDocument/2006/relationships/image" Target="../media/image137.jpeg"/><Relationship Id="rId2" Type="http://schemas.openxmlformats.org/officeDocument/2006/relationships/notesSlide" Target="../notesSlides/notesSlide36.xml"/><Relationship Id="rId1" Type="http://schemas.openxmlformats.org/officeDocument/2006/relationships/slideLayout" Target="../slideLayouts/slideLayout19.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 Id="rId9"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6236D28-86AE-9BAF-0824-B6E07E15AC22}"/>
              </a:ext>
            </a:extLst>
          </p:cNvPr>
          <p:cNvGrpSpPr/>
          <p:nvPr/>
        </p:nvGrpSpPr>
        <p:grpSpPr>
          <a:xfrm>
            <a:off x="0" y="0"/>
            <a:ext cx="12192000" cy="933210"/>
            <a:chOff x="0" y="0"/>
            <a:chExt cx="12192000" cy="933210"/>
          </a:xfrm>
        </p:grpSpPr>
        <p:sp>
          <p:nvSpPr>
            <p:cNvPr id="4" name="Rectangle 3">
              <a:extLst>
                <a:ext uri="{FF2B5EF4-FFF2-40B4-BE49-F238E27FC236}">
                  <a16:creationId xmlns:a16="http://schemas.microsoft.com/office/drawing/2014/main" id="{A23F49D2-BB3D-61C7-5237-2DAD59EA4DEC}"/>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8" name="Picture 7">
              <a:extLst>
                <a:ext uri="{FF2B5EF4-FFF2-40B4-BE49-F238E27FC236}">
                  <a16:creationId xmlns:a16="http://schemas.microsoft.com/office/drawing/2014/main" id="{8C2C16C9-BD70-C72A-FDB1-A6CD3AB493AF}"/>
                </a:ext>
              </a:extLst>
            </p:cNvPr>
            <p:cNvPicPr>
              <a:picLocks noChangeAspect="1"/>
            </p:cNvPicPr>
            <p:nvPr/>
          </p:nvPicPr>
          <p:blipFill>
            <a:blip r:embed="rId3"/>
            <a:stretch>
              <a:fillRect/>
            </a:stretch>
          </p:blipFill>
          <p:spPr>
            <a:xfrm>
              <a:off x="366763" y="0"/>
              <a:ext cx="1544709" cy="933210"/>
            </a:xfrm>
            <a:prstGeom prst="rect">
              <a:avLst/>
            </a:prstGeom>
          </p:spPr>
        </p:pic>
        <p:pic>
          <p:nvPicPr>
            <p:cNvPr id="11" name="Picture 10">
              <a:extLst>
                <a:ext uri="{FF2B5EF4-FFF2-40B4-BE49-F238E27FC236}">
                  <a16:creationId xmlns:a16="http://schemas.microsoft.com/office/drawing/2014/main" id="{05102BD0-61BD-102E-E093-03289E10CF20}"/>
                </a:ext>
              </a:extLst>
            </p:cNvPr>
            <p:cNvPicPr>
              <a:picLocks noChangeAspect="1"/>
            </p:cNvPicPr>
            <p:nvPr/>
          </p:nvPicPr>
          <p:blipFill>
            <a:blip r:embed="rId4"/>
            <a:stretch>
              <a:fillRect/>
            </a:stretch>
          </p:blipFill>
          <p:spPr>
            <a:xfrm>
              <a:off x="9755380" y="90145"/>
              <a:ext cx="2069857" cy="752920"/>
            </a:xfrm>
            <a:prstGeom prst="rect">
              <a:avLst/>
            </a:prstGeom>
          </p:spPr>
        </p:pic>
      </p:grpSp>
      <p:grpSp>
        <p:nvGrpSpPr>
          <p:cNvPr id="2" name="Google Shape;55;p1">
            <a:extLst>
              <a:ext uri="{FF2B5EF4-FFF2-40B4-BE49-F238E27FC236}">
                <a16:creationId xmlns:a16="http://schemas.microsoft.com/office/drawing/2014/main" id="{B3E50547-2A88-D352-381A-300E745685E3}"/>
              </a:ext>
            </a:extLst>
          </p:cNvPr>
          <p:cNvGrpSpPr/>
          <p:nvPr/>
        </p:nvGrpSpPr>
        <p:grpSpPr>
          <a:xfrm>
            <a:off x="5292578" y="1308593"/>
            <a:ext cx="6747803" cy="5106275"/>
            <a:chOff x="2570479" y="822959"/>
            <a:chExt cx="6512559" cy="4287520"/>
          </a:xfrm>
        </p:grpSpPr>
        <p:sp>
          <p:nvSpPr>
            <p:cNvPr id="3" name="Google Shape;56;p1">
              <a:extLst>
                <a:ext uri="{FF2B5EF4-FFF2-40B4-BE49-F238E27FC236}">
                  <a16:creationId xmlns:a16="http://schemas.microsoft.com/office/drawing/2014/main" id="{8156D71D-4D23-AF40-7F31-A2ED4B3FCFD1}"/>
                </a:ext>
              </a:extLst>
            </p:cNvPr>
            <p:cNvSpPr/>
            <p:nvPr/>
          </p:nvSpPr>
          <p:spPr>
            <a:xfrm>
              <a:off x="2570479" y="822959"/>
              <a:ext cx="6512559" cy="428752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 name="Google Shape;57;p1">
              <a:extLst>
                <a:ext uri="{FF2B5EF4-FFF2-40B4-BE49-F238E27FC236}">
                  <a16:creationId xmlns:a16="http://schemas.microsoft.com/office/drawing/2014/main" id="{A9B681B1-5BEC-31E6-B2A6-E68A89D06C54}"/>
                </a:ext>
              </a:extLst>
            </p:cNvPr>
            <p:cNvSpPr/>
            <p:nvPr/>
          </p:nvSpPr>
          <p:spPr>
            <a:xfrm>
              <a:off x="2640838" y="892720"/>
              <a:ext cx="6320282" cy="409651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7" name="Google Shape;58;p1">
              <a:extLst>
                <a:ext uri="{FF2B5EF4-FFF2-40B4-BE49-F238E27FC236}">
                  <a16:creationId xmlns:a16="http://schemas.microsoft.com/office/drawing/2014/main" id="{354CA76A-0E10-9947-5CB8-AFED76D20626}"/>
                </a:ext>
              </a:extLst>
            </p:cNvPr>
            <p:cNvSpPr/>
            <p:nvPr/>
          </p:nvSpPr>
          <p:spPr>
            <a:xfrm>
              <a:off x="2621788" y="873670"/>
              <a:ext cx="6358890" cy="4135120"/>
            </a:xfrm>
            <a:custGeom>
              <a:avLst/>
              <a:gdLst/>
              <a:ahLst/>
              <a:cxnLst/>
              <a:rect l="l" t="t" r="r" b="b"/>
              <a:pathLst>
                <a:path w="6358890" h="4135120" extrusionOk="0">
                  <a:moveTo>
                    <a:pt x="0" y="4134612"/>
                  </a:moveTo>
                  <a:lnTo>
                    <a:pt x="6358382" y="4134612"/>
                  </a:lnTo>
                  <a:lnTo>
                    <a:pt x="6358382" y="0"/>
                  </a:lnTo>
                  <a:lnTo>
                    <a:pt x="0" y="0"/>
                  </a:lnTo>
                  <a:lnTo>
                    <a:pt x="0" y="4134612"/>
                  </a:lnTo>
                  <a:close/>
                </a:path>
              </a:pathLst>
            </a:custGeom>
            <a:noFill/>
            <a:ln w="38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sp>
        <p:nvSpPr>
          <p:cNvPr id="9" name="Rectangle 8">
            <a:extLst>
              <a:ext uri="{FF2B5EF4-FFF2-40B4-BE49-F238E27FC236}">
                <a16:creationId xmlns:a16="http://schemas.microsoft.com/office/drawing/2014/main" id="{8EB8DBC2-AE43-01F3-73AA-20E3AA2829F7}"/>
              </a:ext>
            </a:extLst>
          </p:cNvPr>
          <p:cNvSpPr/>
          <p:nvPr/>
        </p:nvSpPr>
        <p:spPr>
          <a:xfrm>
            <a:off x="488275" y="2145244"/>
            <a:ext cx="4565739" cy="308392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R="0" lvl="0" algn="ctr" rtl="0">
              <a:lnSpc>
                <a:spcPct val="90000"/>
              </a:lnSpc>
              <a:spcBef>
                <a:spcPts val="0"/>
              </a:spcBef>
              <a:spcAft>
                <a:spcPts val="0"/>
              </a:spcAft>
              <a:buClr>
                <a:srgbClr val="000000"/>
              </a:buClr>
              <a:buSzPts val="2300"/>
              <a:buFont typeface="Arial"/>
              <a:buNone/>
            </a:pPr>
            <a:r>
              <a:rPr lang="en-US" sz="5400" b="1" i="0" u="none" strike="noStrike" cap="none" spc="0" dirty="0">
                <a:ln/>
                <a:solidFill>
                  <a:srgbClr val="E67622"/>
                </a:solidFill>
                <a:effectLst/>
                <a:latin typeface="Cambria" panose="02040503050406030204" pitchFamily="18" charset="0"/>
                <a:ea typeface="Cambria" panose="02040503050406030204" pitchFamily="18" charset="0"/>
                <a:cs typeface="Cambria"/>
                <a:sym typeface="Cambria"/>
              </a:rPr>
              <a:t>WELCOME  </a:t>
            </a:r>
          </a:p>
          <a:p>
            <a:pPr marR="0" lvl="0" algn="ctr" rtl="0">
              <a:lnSpc>
                <a:spcPct val="90000"/>
              </a:lnSpc>
              <a:spcBef>
                <a:spcPts val="0"/>
              </a:spcBef>
              <a:spcAft>
                <a:spcPts val="0"/>
              </a:spcAft>
              <a:buClr>
                <a:srgbClr val="000000"/>
              </a:buClr>
              <a:buSzPts val="2300"/>
              <a:buFont typeface="Arial"/>
              <a:buNone/>
            </a:pPr>
            <a:r>
              <a:rPr lang="en-US" sz="5400" b="1" i="0" u="none" strike="noStrike" cap="none" spc="0" dirty="0">
                <a:ln/>
                <a:solidFill>
                  <a:srgbClr val="E67622"/>
                </a:solidFill>
                <a:effectLst/>
                <a:latin typeface="Cambria" panose="02040503050406030204" pitchFamily="18" charset="0"/>
                <a:ea typeface="Cambria" panose="02040503050406030204" pitchFamily="18" charset="0"/>
                <a:cs typeface="Cambria"/>
                <a:sym typeface="Cambria"/>
              </a:rPr>
              <a:t>TO </a:t>
            </a:r>
          </a:p>
          <a:p>
            <a:pPr marR="0" lvl="0" algn="ctr" rtl="0">
              <a:lnSpc>
                <a:spcPct val="90000"/>
              </a:lnSpc>
              <a:spcBef>
                <a:spcPts val="0"/>
              </a:spcBef>
              <a:spcAft>
                <a:spcPts val="0"/>
              </a:spcAft>
              <a:buClr>
                <a:srgbClr val="000000"/>
              </a:buClr>
              <a:buSzPts val="2300"/>
              <a:buFont typeface="Arial"/>
              <a:buNone/>
            </a:pPr>
            <a:r>
              <a:rPr lang="en-US" sz="5400" b="1" i="0" u="none" strike="noStrike" cap="none" spc="0" dirty="0">
                <a:ln/>
                <a:solidFill>
                  <a:srgbClr val="E67622"/>
                </a:solidFill>
                <a:effectLst/>
                <a:latin typeface="Cambria" panose="02040503050406030204" pitchFamily="18" charset="0"/>
                <a:ea typeface="Cambria" panose="02040503050406030204" pitchFamily="18" charset="0"/>
                <a:cs typeface="Cambria"/>
                <a:sym typeface="Cambria"/>
              </a:rPr>
              <a:t>FRESHMEN  INDUCTION</a:t>
            </a:r>
            <a:endParaRPr lang="en-IN" sz="5400" b="1" cap="none" spc="0" dirty="0">
              <a:ln/>
              <a:solidFill>
                <a:srgbClr val="E67622"/>
              </a:solidFill>
              <a:effectLst/>
            </a:endParaRPr>
          </a:p>
        </p:txBody>
      </p:sp>
    </p:spTree>
    <p:extLst>
      <p:ext uri="{BB962C8B-B14F-4D97-AF65-F5344CB8AC3E}">
        <p14:creationId xmlns:p14="http://schemas.microsoft.com/office/powerpoint/2010/main" val="2089004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12"/>
          <p:cNvPicPr preferRelativeResize="0"/>
          <p:nvPr/>
        </p:nvPicPr>
        <p:blipFill rotWithShape="1">
          <a:blip r:embed="rId3">
            <a:alphaModFix/>
          </a:blip>
          <a:srcRect l="21655" t="14224" r="22275" b="15156"/>
          <a:stretch/>
        </p:blipFill>
        <p:spPr>
          <a:xfrm>
            <a:off x="494590" y="2000242"/>
            <a:ext cx="2480453" cy="234315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72" name="Google Shape;172;p12"/>
          <p:cNvPicPr preferRelativeResize="0"/>
          <p:nvPr/>
        </p:nvPicPr>
        <p:blipFill rotWithShape="1">
          <a:blip r:embed="rId4">
            <a:alphaModFix/>
          </a:blip>
          <a:srcRect l="2621" t="37948" r="1999" b="31706"/>
          <a:stretch/>
        </p:blipFill>
        <p:spPr>
          <a:xfrm>
            <a:off x="494590" y="4953002"/>
            <a:ext cx="5976636" cy="142609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173" name="Google Shape;173;p12"/>
          <p:cNvSpPr txBox="1">
            <a:spLocks noGrp="1"/>
          </p:cNvSpPr>
          <p:nvPr>
            <p:ph type="title"/>
          </p:nvPr>
        </p:nvSpPr>
        <p:spPr>
          <a:xfrm>
            <a:off x="1775521" y="986005"/>
            <a:ext cx="8223039" cy="666745"/>
          </a:xfrm>
          <a:prstGeom prst="rect">
            <a:avLst/>
          </a:prstGeom>
          <a:solidFill>
            <a:srgbClr val="FB9205"/>
          </a:solidFill>
          <a:ln w="9525" cap="flat" cmpd="sng">
            <a:solidFill>
              <a:schemeClr val="accent2"/>
            </a:solidFill>
            <a:prstDash val="solid"/>
            <a:round/>
            <a:headEnd type="none" w="sm" len="sm"/>
            <a:tailEnd type="none" w="sm" len="sm"/>
          </a:ln>
        </p:spPr>
        <p:txBody>
          <a:bodyPr spcFirstLastPara="1" vert="horz" wrap="square" lIns="91433" tIns="45700" rIns="91433" bIns="45700" rtlCol="0" anchor="ctr" anchorCtr="0">
            <a:spAutoFit/>
          </a:bodyPr>
          <a:lstStyle/>
          <a:p>
            <a:pPr algn="ctr">
              <a:buClr>
                <a:srgbClr val="000000"/>
              </a:buClr>
            </a:pPr>
            <a:r>
              <a:rPr lang="en-US" sz="3733">
                <a:latin typeface="Cambria"/>
                <a:ea typeface="Cambria"/>
                <a:cs typeface="Cambria"/>
                <a:sym typeface="Cambria"/>
              </a:rPr>
              <a:t> National &amp; International Memberships</a:t>
            </a:r>
            <a:endParaRPr sz="3733">
              <a:latin typeface="Cambria"/>
              <a:ea typeface="Cambria"/>
              <a:cs typeface="Cambria"/>
              <a:sym typeface="Cambria"/>
            </a:endParaRPr>
          </a:p>
        </p:txBody>
      </p:sp>
      <p:pic>
        <p:nvPicPr>
          <p:cNvPr id="174" name="Google Shape;174;p12"/>
          <p:cNvPicPr preferRelativeResize="0"/>
          <p:nvPr/>
        </p:nvPicPr>
        <p:blipFill rotWithShape="1">
          <a:blip r:embed="rId5">
            <a:alphaModFix/>
          </a:blip>
          <a:srcRect l="15035" t="23879" r="15034" b="23705"/>
          <a:stretch/>
        </p:blipFill>
        <p:spPr>
          <a:xfrm>
            <a:off x="7560746" y="2011517"/>
            <a:ext cx="4148300" cy="233188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75" name="Google Shape;175;p12"/>
          <p:cNvPicPr preferRelativeResize="0"/>
          <p:nvPr/>
        </p:nvPicPr>
        <p:blipFill rotWithShape="1">
          <a:blip r:embed="rId6">
            <a:alphaModFix/>
          </a:blip>
          <a:srcRect l="6966" t="31254" r="6756" b="29978"/>
          <a:stretch/>
        </p:blipFill>
        <p:spPr>
          <a:xfrm>
            <a:off x="7456691" y="4953001"/>
            <a:ext cx="4252355" cy="142609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76" name="Google Shape;176;p12"/>
          <p:cNvPicPr preferRelativeResize="0"/>
          <p:nvPr/>
        </p:nvPicPr>
        <p:blipFill rotWithShape="1">
          <a:blip r:embed="rId7">
            <a:alphaModFix/>
          </a:blip>
          <a:srcRect l="19586" t="15053" r="20414" b="13498"/>
          <a:stretch/>
        </p:blipFill>
        <p:spPr>
          <a:xfrm>
            <a:off x="3962401" y="2011517"/>
            <a:ext cx="2610988" cy="233188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grpSp>
        <p:nvGrpSpPr>
          <p:cNvPr id="2" name="Group 1">
            <a:extLst>
              <a:ext uri="{FF2B5EF4-FFF2-40B4-BE49-F238E27FC236}">
                <a16:creationId xmlns:a16="http://schemas.microsoft.com/office/drawing/2014/main" id="{1D1AF7A7-8D47-7A69-36FD-179848C1625C}"/>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CE6D68A2-6377-F04E-9141-0E2C568FFC74}"/>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84880CDA-3E99-3D57-1B60-514B4F6E410A}"/>
                </a:ext>
              </a:extLst>
            </p:cNvPr>
            <p:cNvPicPr>
              <a:picLocks noChangeAspect="1"/>
            </p:cNvPicPr>
            <p:nvPr/>
          </p:nvPicPr>
          <p:blipFill>
            <a:blip r:embed="rId8"/>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FFAA4DA7-457A-4960-AC30-9B12D0A2EB21}"/>
                </a:ext>
              </a:extLst>
            </p:cNvPr>
            <p:cNvPicPr>
              <a:picLocks noChangeAspect="1"/>
            </p:cNvPicPr>
            <p:nvPr/>
          </p:nvPicPr>
          <p:blipFill>
            <a:blip r:embed="rId9"/>
            <a:stretch>
              <a:fillRect/>
            </a:stretch>
          </p:blipFill>
          <p:spPr>
            <a:xfrm>
              <a:off x="9755380" y="90145"/>
              <a:ext cx="2069857" cy="752920"/>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3"/>
          <p:cNvSpPr txBox="1">
            <a:spLocks noGrp="1"/>
          </p:cNvSpPr>
          <p:nvPr>
            <p:ph type="title"/>
          </p:nvPr>
        </p:nvSpPr>
        <p:spPr>
          <a:xfrm>
            <a:off x="3124393" y="936332"/>
            <a:ext cx="5790817" cy="666745"/>
          </a:xfrm>
          <a:prstGeom prst="rect">
            <a:avLst/>
          </a:prstGeom>
          <a:solidFill>
            <a:srgbClr val="FB9205"/>
          </a:solidFill>
          <a:ln w="9525" cap="flat" cmpd="sng">
            <a:solidFill>
              <a:schemeClr val="accent2"/>
            </a:solidFill>
            <a:prstDash val="solid"/>
            <a:round/>
            <a:headEnd type="none" w="sm" len="sm"/>
            <a:tailEnd type="none" w="sm" len="sm"/>
          </a:ln>
        </p:spPr>
        <p:txBody>
          <a:bodyPr spcFirstLastPara="1" vert="horz" wrap="square" lIns="91433" tIns="45700" rIns="91433" bIns="45700" rtlCol="0" anchor="ctr" anchorCtr="0">
            <a:spAutoFit/>
          </a:bodyPr>
          <a:lstStyle/>
          <a:p>
            <a:pPr algn="ctr">
              <a:buClr>
                <a:srgbClr val="000000"/>
              </a:buClr>
            </a:pPr>
            <a:r>
              <a:rPr lang="en-US" sz="3733" dirty="0">
                <a:latin typeface="Cambria"/>
                <a:ea typeface="Cambria"/>
                <a:cs typeface="Cambria"/>
                <a:sym typeface="Cambria"/>
              </a:rPr>
              <a:t> Professional Memberships</a:t>
            </a:r>
            <a:endParaRPr sz="3733" dirty="0">
              <a:latin typeface="Cambria"/>
              <a:ea typeface="Cambria"/>
              <a:cs typeface="Cambria"/>
              <a:sym typeface="Cambria"/>
            </a:endParaRPr>
          </a:p>
        </p:txBody>
      </p:sp>
      <p:pic>
        <p:nvPicPr>
          <p:cNvPr id="182" name="Google Shape;182;p13"/>
          <p:cNvPicPr preferRelativeResize="0"/>
          <p:nvPr/>
        </p:nvPicPr>
        <p:blipFill rotWithShape="1">
          <a:blip r:embed="rId3">
            <a:alphaModFix/>
          </a:blip>
          <a:srcRect/>
          <a:stretch/>
        </p:blipFill>
        <p:spPr>
          <a:xfrm>
            <a:off x="5883158" y="4592902"/>
            <a:ext cx="4664001" cy="180848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83" name="Google Shape;183;p13"/>
          <p:cNvPicPr preferRelativeResize="0"/>
          <p:nvPr/>
        </p:nvPicPr>
        <p:blipFill rotWithShape="1">
          <a:blip r:embed="rId4">
            <a:alphaModFix/>
          </a:blip>
          <a:srcRect/>
          <a:stretch/>
        </p:blipFill>
        <p:spPr>
          <a:xfrm>
            <a:off x="961402" y="2096908"/>
            <a:ext cx="3102599" cy="180848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84" name="Google Shape;184;p13"/>
          <p:cNvPicPr preferRelativeResize="0"/>
          <p:nvPr/>
        </p:nvPicPr>
        <p:blipFill rotWithShape="1">
          <a:blip r:embed="rId5">
            <a:alphaModFix/>
          </a:blip>
          <a:srcRect/>
          <a:stretch/>
        </p:blipFill>
        <p:spPr>
          <a:xfrm>
            <a:off x="4933127" y="2005335"/>
            <a:ext cx="1900061" cy="190006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85" name="Google Shape;185;p13"/>
          <p:cNvPicPr preferRelativeResize="0"/>
          <p:nvPr/>
        </p:nvPicPr>
        <p:blipFill rotWithShape="1">
          <a:blip r:embed="rId6">
            <a:alphaModFix/>
          </a:blip>
          <a:srcRect t="15750" b="19616"/>
          <a:stretch/>
        </p:blipFill>
        <p:spPr>
          <a:xfrm>
            <a:off x="1725320" y="4592902"/>
            <a:ext cx="2798144" cy="180848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86" name="Google Shape;186;p13"/>
          <p:cNvPicPr preferRelativeResize="0"/>
          <p:nvPr/>
        </p:nvPicPr>
        <p:blipFill rotWithShape="1">
          <a:blip r:embed="rId7">
            <a:alphaModFix/>
          </a:blip>
          <a:srcRect r="38168"/>
          <a:stretch/>
        </p:blipFill>
        <p:spPr>
          <a:xfrm>
            <a:off x="7702315" y="1905000"/>
            <a:ext cx="3680120" cy="229178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grpSp>
        <p:nvGrpSpPr>
          <p:cNvPr id="2" name="Group 1">
            <a:extLst>
              <a:ext uri="{FF2B5EF4-FFF2-40B4-BE49-F238E27FC236}">
                <a16:creationId xmlns:a16="http://schemas.microsoft.com/office/drawing/2014/main" id="{1E139264-E146-C4F0-B57C-F9A9F397827D}"/>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62C3A7FA-6FAF-1091-BAFE-C0C2F62C5602}"/>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8686F756-F929-A05E-288C-C05513F3DD70}"/>
                </a:ext>
              </a:extLst>
            </p:cNvPr>
            <p:cNvPicPr>
              <a:picLocks noChangeAspect="1"/>
            </p:cNvPicPr>
            <p:nvPr/>
          </p:nvPicPr>
          <p:blipFill>
            <a:blip r:embed="rId8"/>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66848779-BE0F-496E-5C35-9ABF54EC623E}"/>
                </a:ext>
              </a:extLst>
            </p:cNvPr>
            <p:cNvPicPr>
              <a:picLocks noChangeAspect="1"/>
            </p:cNvPicPr>
            <p:nvPr/>
          </p:nvPicPr>
          <p:blipFill>
            <a:blip r:embed="rId9"/>
            <a:stretch>
              <a:fillRect/>
            </a:stretch>
          </p:blipFill>
          <p:spPr>
            <a:xfrm>
              <a:off x="9755380" y="90145"/>
              <a:ext cx="2069857" cy="752920"/>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4"/>
          <p:cNvPicPr preferRelativeResize="0"/>
          <p:nvPr/>
        </p:nvPicPr>
        <p:blipFill rotWithShape="1">
          <a:blip r:embed="rId3">
            <a:alphaModFix/>
          </a:blip>
          <a:srcRect l="-8881" r="-14479" b="6379"/>
          <a:stretch/>
        </p:blipFill>
        <p:spPr>
          <a:xfrm>
            <a:off x="2187094" y="5647705"/>
            <a:ext cx="2372737" cy="96658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192" name="Google Shape;192;p14"/>
          <p:cNvSpPr/>
          <p:nvPr/>
        </p:nvSpPr>
        <p:spPr>
          <a:xfrm>
            <a:off x="2181734" y="1990654"/>
            <a:ext cx="1850533" cy="682721"/>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33" tIns="45700" rIns="91433" bIns="45700" anchor="ctr" anchorCtr="0">
            <a:noAutofit/>
          </a:bodyPr>
          <a:lstStyle/>
          <a:p>
            <a:pPr algn="ctr">
              <a:buClr>
                <a:srgbClr val="000000"/>
              </a:buClr>
              <a:buSzPts val="1800"/>
            </a:pPr>
            <a:endParaRPr sz="2400">
              <a:solidFill>
                <a:schemeClr val="lt1"/>
              </a:solidFill>
              <a:latin typeface="Calibri"/>
              <a:ea typeface="Calibri"/>
              <a:cs typeface="Calibri"/>
              <a:sym typeface="Calibri"/>
            </a:endParaRPr>
          </a:p>
        </p:txBody>
      </p:sp>
      <p:pic>
        <p:nvPicPr>
          <p:cNvPr id="193" name="Google Shape;193;p14"/>
          <p:cNvPicPr preferRelativeResize="0"/>
          <p:nvPr/>
        </p:nvPicPr>
        <p:blipFill rotWithShape="1">
          <a:blip r:embed="rId4">
            <a:alphaModFix/>
          </a:blip>
          <a:srcRect/>
          <a:stretch/>
        </p:blipFill>
        <p:spPr>
          <a:xfrm>
            <a:off x="265824" y="1866575"/>
            <a:ext cx="6707625" cy="101156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94" name="Google Shape;194;p14"/>
          <p:cNvPicPr preferRelativeResize="0"/>
          <p:nvPr/>
        </p:nvPicPr>
        <p:blipFill rotWithShape="1">
          <a:blip r:embed="rId5">
            <a:alphaModFix/>
          </a:blip>
          <a:srcRect/>
          <a:stretch/>
        </p:blipFill>
        <p:spPr>
          <a:xfrm>
            <a:off x="5588000" y="3124201"/>
            <a:ext cx="6344171" cy="106010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195" name="Google Shape;195;p14"/>
          <p:cNvSpPr txBox="1"/>
          <p:nvPr/>
        </p:nvSpPr>
        <p:spPr>
          <a:xfrm>
            <a:off x="3464980" y="766567"/>
            <a:ext cx="4736891" cy="666745"/>
          </a:xfrm>
          <a:prstGeom prst="rect">
            <a:avLst/>
          </a:prstGeom>
          <a:solidFill>
            <a:srgbClr val="FB9205"/>
          </a:solidFill>
          <a:ln w="9525" cap="flat" cmpd="sng">
            <a:solidFill>
              <a:schemeClr val="accent2"/>
            </a:solidFill>
            <a:prstDash val="solid"/>
            <a:round/>
            <a:headEnd type="none" w="sm" len="sm"/>
            <a:tailEnd type="none" w="sm" len="sm"/>
          </a:ln>
        </p:spPr>
        <p:txBody>
          <a:bodyPr spcFirstLastPara="1" wrap="square" lIns="91433" tIns="45700" rIns="91433" bIns="45700" anchor="ctr" anchorCtr="0">
            <a:spAutoFit/>
          </a:bodyPr>
          <a:lstStyle/>
          <a:p>
            <a:pPr algn="ctr">
              <a:buClr>
                <a:srgbClr val="000000"/>
              </a:buClr>
              <a:buSzPts val="2800"/>
            </a:pPr>
            <a:r>
              <a:rPr lang="en-US" sz="3733">
                <a:solidFill>
                  <a:schemeClr val="lt1"/>
                </a:solidFill>
                <a:latin typeface="Calibri"/>
                <a:ea typeface="Calibri"/>
                <a:cs typeface="Calibri"/>
                <a:sym typeface="Calibri"/>
              </a:rPr>
              <a:t> Collaborations/Tie-ups</a:t>
            </a:r>
            <a:endParaRPr sz="3733">
              <a:solidFill>
                <a:schemeClr val="lt1"/>
              </a:solidFill>
              <a:latin typeface="Calibri"/>
              <a:ea typeface="Calibri"/>
              <a:cs typeface="Calibri"/>
              <a:sym typeface="Calibri"/>
            </a:endParaRPr>
          </a:p>
        </p:txBody>
      </p:sp>
      <p:pic>
        <p:nvPicPr>
          <p:cNvPr id="196" name="Google Shape;196;p14"/>
          <p:cNvPicPr preferRelativeResize="0"/>
          <p:nvPr/>
        </p:nvPicPr>
        <p:blipFill rotWithShape="1">
          <a:blip r:embed="rId6">
            <a:alphaModFix/>
          </a:blip>
          <a:srcRect l="2905"/>
          <a:stretch/>
        </p:blipFill>
        <p:spPr>
          <a:xfrm>
            <a:off x="227286" y="4399666"/>
            <a:ext cx="6173513" cy="105586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197" name="Google Shape;197;p14"/>
          <p:cNvPicPr preferRelativeResize="0"/>
          <p:nvPr/>
        </p:nvPicPr>
        <p:blipFill rotWithShape="1">
          <a:blip r:embed="rId7">
            <a:alphaModFix/>
          </a:blip>
          <a:srcRect/>
          <a:stretch/>
        </p:blipFill>
        <p:spPr>
          <a:xfrm>
            <a:off x="5228286" y="5659511"/>
            <a:ext cx="6479103" cy="99729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198" name="Google Shape;198;p14"/>
          <p:cNvSpPr/>
          <p:nvPr/>
        </p:nvSpPr>
        <p:spPr>
          <a:xfrm>
            <a:off x="2507197" y="1990654"/>
            <a:ext cx="1473240" cy="682721"/>
          </a:xfrm>
          <a:prstGeom prst="rect">
            <a:avLst/>
          </a:prstGeom>
          <a:solidFill>
            <a:schemeClr val="lt1"/>
          </a:solidFill>
          <a:ln>
            <a:noFill/>
          </a:ln>
        </p:spPr>
        <p:txBody>
          <a:bodyPr spcFirstLastPara="1" wrap="square" lIns="91433" tIns="45700" rIns="91433" bIns="45700" anchor="ctr" anchorCtr="0">
            <a:noAutofit/>
          </a:bodyPr>
          <a:lstStyle/>
          <a:p>
            <a:pPr algn="ctr">
              <a:buClr>
                <a:srgbClr val="000000"/>
              </a:buClr>
              <a:buSzPts val="1800"/>
            </a:pPr>
            <a:endParaRPr sz="2400">
              <a:solidFill>
                <a:schemeClr val="lt1"/>
              </a:solidFill>
              <a:latin typeface="Calibri"/>
              <a:ea typeface="Calibri"/>
              <a:cs typeface="Calibri"/>
              <a:sym typeface="Calibri"/>
            </a:endParaRPr>
          </a:p>
        </p:txBody>
      </p:sp>
      <p:pic>
        <p:nvPicPr>
          <p:cNvPr id="199" name="Google Shape;199;p14"/>
          <p:cNvPicPr preferRelativeResize="0"/>
          <p:nvPr/>
        </p:nvPicPr>
        <p:blipFill rotWithShape="1">
          <a:blip r:embed="rId8">
            <a:alphaModFix/>
          </a:blip>
          <a:srcRect b="14889"/>
          <a:stretch/>
        </p:blipFill>
        <p:spPr>
          <a:xfrm>
            <a:off x="2102461" y="1840551"/>
            <a:ext cx="2394024" cy="1011563"/>
          </a:xfrm>
          <a:prstGeom prst="rect">
            <a:avLst/>
          </a:prstGeom>
          <a:noFill/>
          <a:ln>
            <a:noFill/>
          </a:ln>
        </p:spPr>
      </p:pic>
      <p:pic>
        <p:nvPicPr>
          <p:cNvPr id="200" name="Google Shape;200;p14"/>
          <p:cNvPicPr preferRelativeResize="0"/>
          <p:nvPr/>
        </p:nvPicPr>
        <p:blipFill rotWithShape="1">
          <a:blip r:embed="rId9">
            <a:alphaModFix/>
          </a:blip>
          <a:srcRect/>
          <a:stretch/>
        </p:blipFill>
        <p:spPr>
          <a:xfrm>
            <a:off x="7632171" y="5662070"/>
            <a:ext cx="2004592" cy="99729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201" name="Google Shape;201;p14"/>
          <p:cNvPicPr preferRelativeResize="0"/>
          <p:nvPr/>
        </p:nvPicPr>
        <p:blipFill rotWithShape="1">
          <a:blip r:embed="rId10">
            <a:alphaModFix/>
          </a:blip>
          <a:srcRect l="8789" t="32365" r="10116" b="29873"/>
          <a:stretch/>
        </p:blipFill>
        <p:spPr>
          <a:xfrm>
            <a:off x="7645660" y="1897280"/>
            <a:ext cx="2337851" cy="101156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grpSp>
        <p:nvGrpSpPr>
          <p:cNvPr id="2" name="Group 1">
            <a:extLst>
              <a:ext uri="{FF2B5EF4-FFF2-40B4-BE49-F238E27FC236}">
                <a16:creationId xmlns:a16="http://schemas.microsoft.com/office/drawing/2014/main" id="{AD13D2CF-8946-D246-DF0D-FE5A77C9AF6B}"/>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A31256B6-8CE8-BCF1-20D7-F702F8D2F485}"/>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E1DE62DC-938D-0CEA-48A3-E716825D108C}"/>
                </a:ext>
              </a:extLst>
            </p:cNvPr>
            <p:cNvPicPr>
              <a:picLocks noChangeAspect="1"/>
            </p:cNvPicPr>
            <p:nvPr/>
          </p:nvPicPr>
          <p:blipFill>
            <a:blip r:embed="rId11"/>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08242EFC-F87B-16BB-6E92-6E7D9B7EFC1B}"/>
                </a:ext>
              </a:extLst>
            </p:cNvPr>
            <p:cNvPicPr>
              <a:picLocks noChangeAspect="1"/>
            </p:cNvPicPr>
            <p:nvPr/>
          </p:nvPicPr>
          <p:blipFill>
            <a:blip r:embed="rId12"/>
            <a:stretch>
              <a:fillRect/>
            </a:stretch>
          </p:blipFill>
          <p:spPr>
            <a:xfrm>
              <a:off x="9755380" y="90145"/>
              <a:ext cx="2069857" cy="752920"/>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6;p15">
            <a:extLst>
              <a:ext uri="{FF2B5EF4-FFF2-40B4-BE49-F238E27FC236}">
                <a16:creationId xmlns:a16="http://schemas.microsoft.com/office/drawing/2014/main" id="{8262C7CE-2ED0-FCDD-DA40-DD99E93A21C1}"/>
              </a:ext>
            </a:extLst>
          </p:cNvPr>
          <p:cNvSpPr/>
          <p:nvPr/>
        </p:nvSpPr>
        <p:spPr>
          <a:xfrm>
            <a:off x="0" y="1613421"/>
            <a:ext cx="12192000" cy="5244579"/>
          </a:xfrm>
          <a:prstGeom prst="rect">
            <a:avLst/>
          </a:prstGeom>
          <a:blipFill rotWithShape="1">
            <a:blip r:embed="rId2">
              <a:alphaModFix/>
            </a:blip>
            <a:stretch>
              <a:fillRect t="-21429"/>
            </a:stretch>
          </a:blipFill>
          <a:ln>
            <a:noFill/>
          </a:ln>
        </p:spPr>
        <p:txBody>
          <a:bodyPr spcFirstLastPara="1" wrap="square" lIns="0" tIns="0" rIns="0" bIns="0" anchor="t" anchorCtr="0">
            <a:noAutofit/>
          </a:bodyPr>
          <a:lstStyle/>
          <a:p>
            <a:pPr marL="27305" marR="5080" lvl="0" indent="20319" algn="l" rtl="0">
              <a:lnSpc>
                <a:spcPct val="213888"/>
              </a:lnSpc>
              <a:spcBef>
                <a:spcPts val="0"/>
              </a:spcBef>
              <a:spcAft>
                <a:spcPts val="0"/>
              </a:spcAft>
              <a:buClr>
                <a:srgbClr val="000000"/>
              </a:buClr>
              <a:buSzPts val="1800"/>
              <a:buFont typeface="Arial"/>
              <a:buNone/>
            </a:pPr>
            <a:endParaRPr sz="1800" b="0" i="0" u="none" strike="noStrike" cap="none" dirty="0">
              <a:solidFill>
                <a:schemeClr val="dk1"/>
              </a:solidFill>
              <a:latin typeface="Cambria"/>
              <a:ea typeface="Cambria"/>
              <a:cs typeface="Cambria"/>
              <a:sym typeface="Cambria"/>
            </a:endParaRPr>
          </a:p>
        </p:txBody>
      </p:sp>
      <p:sp>
        <p:nvSpPr>
          <p:cNvPr id="5" name="TextBox 4">
            <a:extLst>
              <a:ext uri="{FF2B5EF4-FFF2-40B4-BE49-F238E27FC236}">
                <a16:creationId xmlns:a16="http://schemas.microsoft.com/office/drawing/2014/main" id="{ADE7616B-A9BA-5ABB-3D1A-B545034C8B83}"/>
              </a:ext>
            </a:extLst>
          </p:cNvPr>
          <p:cNvSpPr txBox="1"/>
          <p:nvPr/>
        </p:nvSpPr>
        <p:spPr>
          <a:xfrm>
            <a:off x="-98474" y="4115192"/>
            <a:ext cx="12084147" cy="1446550"/>
          </a:xfrm>
          <a:prstGeom prst="rect">
            <a:avLst/>
          </a:prstGeom>
          <a:noFill/>
        </p:spPr>
        <p:txBody>
          <a:bodyPr wrap="square">
            <a:spAutoFit/>
          </a:bodyPr>
          <a:lstStyle/>
          <a:p>
            <a:pPr algn="just"/>
            <a:r>
              <a:rPr lang="en-US" sz="4400" b="1" dirty="0">
                <a:solidFill>
                  <a:schemeClr val="bg1"/>
                </a:solidFill>
                <a:latin typeface="Cambria"/>
                <a:ea typeface="Cambria"/>
                <a:cs typeface="Cambria"/>
                <a:sym typeface="Cambria"/>
              </a:rPr>
              <a:t>Creation that Redefines groundwork  with the latest Technology and Innovation</a:t>
            </a:r>
            <a:endParaRPr lang="en-IN" sz="4400" b="1" dirty="0">
              <a:solidFill>
                <a:schemeClr val="bg1"/>
              </a:solidFill>
            </a:endParaRPr>
          </a:p>
        </p:txBody>
      </p:sp>
      <p:sp>
        <p:nvSpPr>
          <p:cNvPr id="10" name="TextBox 9">
            <a:extLst>
              <a:ext uri="{FF2B5EF4-FFF2-40B4-BE49-F238E27FC236}">
                <a16:creationId xmlns:a16="http://schemas.microsoft.com/office/drawing/2014/main" id="{FCCF0860-0449-D2AF-9C75-36B05D596182}"/>
              </a:ext>
            </a:extLst>
          </p:cNvPr>
          <p:cNvSpPr txBox="1"/>
          <p:nvPr/>
        </p:nvSpPr>
        <p:spPr>
          <a:xfrm>
            <a:off x="0" y="5496192"/>
            <a:ext cx="12084147" cy="1200329"/>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800"/>
              <a:buFont typeface="Arial"/>
              <a:buNone/>
            </a:pPr>
            <a:r>
              <a:rPr lang="en-GB" sz="2400" b="1" i="0" u="none" strike="noStrike" cap="none" dirty="0">
                <a:solidFill>
                  <a:schemeClr val="lt1"/>
                </a:solidFill>
                <a:latin typeface="Cambria"/>
                <a:ea typeface="Cambria"/>
                <a:cs typeface="Cambria"/>
                <a:sym typeface="Cambria"/>
              </a:rPr>
              <a:t>Based on the nature of their study programme, LPU Regular, Distance and Online Learners have equal access to various infrastructural and other facilities of the University.</a:t>
            </a:r>
            <a:endParaRPr lang="en-GB" b="0" i="0" u="none" strike="noStrike" cap="none" dirty="0">
              <a:solidFill>
                <a:schemeClr val="lt1"/>
              </a:solidFill>
              <a:latin typeface="Arial"/>
              <a:ea typeface="Arial"/>
              <a:cs typeface="Arial"/>
              <a:sym typeface="Arial"/>
            </a:endParaRPr>
          </a:p>
        </p:txBody>
      </p:sp>
      <p:grpSp>
        <p:nvGrpSpPr>
          <p:cNvPr id="4" name="Group 3">
            <a:extLst>
              <a:ext uri="{FF2B5EF4-FFF2-40B4-BE49-F238E27FC236}">
                <a16:creationId xmlns:a16="http://schemas.microsoft.com/office/drawing/2014/main" id="{14D88C34-9BD6-D813-FC10-0B0AF72DD7E6}"/>
              </a:ext>
            </a:extLst>
          </p:cNvPr>
          <p:cNvGrpSpPr/>
          <p:nvPr/>
        </p:nvGrpSpPr>
        <p:grpSpPr>
          <a:xfrm>
            <a:off x="0" y="0"/>
            <a:ext cx="12192000" cy="933210"/>
            <a:chOff x="0" y="0"/>
            <a:chExt cx="12192000" cy="933210"/>
          </a:xfrm>
        </p:grpSpPr>
        <p:sp>
          <p:nvSpPr>
            <p:cNvPr id="6" name="Rectangle 5">
              <a:extLst>
                <a:ext uri="{FF2B5EF4-FFF2-40B4-BE49-F238E27FC236}">
                  <a16:creationId xmlns:a16="http://schemas.microsoft.com/office/drawing/2014/main" id="{257A088A-16C0-476B-FC91-E1959143A816}"/>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7" name="Picture 6">
              <a:extLst>
                <a:ext uri="{FF2B5EF4-FFF2-40B4-BE49-F238E27FC236}">
                  <a16:creationId xmlns:a16="http://schemas.microsoft.com/office/drawing/2014/main" id="{F71636EF-714B-8A1A-EB2D-1E77B1218C97}"/>
                </a:ext>
              </a:extLst>
            </p:cNvPr>
            <p:cNvPicPr>
              <a:picLocks noChangeAspect="1"/>
            </p:cNvPicPr>
            <p:nvPr/>
          </p:nvPicPr>
          <p:blipFill>
            <a:blip r:embed="rId3"/>
            <a:stretch>
              <a:fillRect/>
            </a:stretch>
          </p:blipFill>
          <p:spPr>
            <a:xfrm>
              <a:off x="366763" y="0"/>
              <a:ext cx="1544709" cy="933210"/>
            </a:xfrm>
            <a:prstGeom prst="rect">
              <a:avLst/>
            </a:prstGeom>
          </p:spPr>
        </p:pic>
        <p:pic>
          <p:nvPicPr>
            <p:cNvPr id="8" name="Picture 7">
              <a:extLst>
                <a:ext uri="{FF2B5EF4-FFF2-40B4-BE49-F238E27FC236}">
                  <a16:creationId xmlns:a16="http://schemas.microsoft.com/office/drawing/2014/main" id="{94532BBE-9A3F-52A3-1450-AB5649E253B5}"/>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17" name="Google Shape;152;p10">
            <a:extLst>
              <a:ext uri="{FF2B5EF4-FFF2-40B4-BE49-F238E27FC236}">
                <a16:creationId xmlns:a16="http://schemas.microsoft.com/office/drawing/2014/main" id="{7EDA77BB-1452-59AC-9B6D-E7140F2F20AC}"/>
              </a:ext>
            </a:extLst>
          </p:cNvPr>
          <p:cNvSpPr txBox="1">
            <a:spLocks/>
          </p:cNvSpPr>
          <p:nvPr/>
        </p:nvSpPr>
        <p:spPr>
          <a:xfrm>
            <a:off x="4093526" y="166221"/>
            <a:ext cx="3479800" cy="500107"/>
          </a:xfrm>
          <a:prstGeom prst="rect">
            <a:avLst/>
          </a:prstGeom>
          <a:solidFill>
            <a:srgbClr val="E67622"/>
          </a:solidFill>
          <a:ln w="9525" cap="flat" cmpd="sng">
            <a:solidFill>
              <a:schemeClr val="tx1">
                <a:lumMod val="95000"/>
                <a:lumOff val="5000"/>
              </a:schemeClr>
            </a:solidFill>
            <a:prstDash val="solid"/>
            <a:round/>
            <a:headEnd type="none" w="sm" len="sm"/>
            <a:tailEnd type="none" w="sm" len="sm"/>
          </a:ln>
        </p:spPr>
        <p:txBody>
          <a:bodyPr spcFirstLastPara="1" wrap="square" lIns="68575" tIns="34275" rIns="68575" bIns="3427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latin typeface="Cambria"/>
                <a:ea typeface="Cambria"/>
                <a:cs typeface="Cambria"/>
                <a:sym typeface="Cambria"/>
              </a:rPr>
              <a:t>Infrastructure</a:t>
            </a:r>
          </a:p>
        </p:txBody>
      </p:sp>
    </p:spTree>
    <p:extLst>
      <p:ext uri="{BB962C8B-B14F-4D97-AF65-F5344CB8AC3E}">
        <p14:creationId xmlns:p14="http://schemas.microsoft.com/office/powerpoint/2010/main" val="1176264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15;p16">
            <a:extLst>
              <a:ext uri="{FF2B5EF4-FFF2-40B4-BE49-F238E27FC236}">
                <a16:creationId xmlns:a16="http://schemas.microsoft.com/office/drawing/2014/main" id="{F518045C-48E3-A87E-B91E-8EE7D8712C58}"/>
              </a:ext>
            </a:extLst>
          </p:cNvPr>
          <p:cNvPicPr preferRelativeResize="0"/>
          <p:nvPr/>
        </p:nvPicPr>
        <p:blipFill rotWithShape="1">
          <a:blip r:embed="rId2">
            <a:alphaModFix/>
          </a:blip>
          <a:srcRect/>
          <a:stretch/>
        </p:blipFill>
        <p:spPr>
          <a:xfrm>
            <a:off x="3713871" y="1509985"/>
            <a:ext cx="8411030" cy="4771240"/>
          </a:xfrm>
          <a:prstGeom prst="rect">
            <a:avLst/>
          </a:prstGeom>
          <a:noFill/>
          <a:ln>
            <a:noFill/>
          </a:ln>
        </p:spPr>
      </p:pic>
      <p:sp>
        <p:nvSpPr>
          <p:cNvPr id="5" name="TextBox 4">
            <a:extLst>
              <a:ext uri="{FF2B5EF4-FFF2-40B4-BE49-F238E27FC236}">
                <a16:creationId xmlns:a16="http://schemas.microsoft.com/office/drawing/2014/main" id="{5CD9E0AC-38FA-62D1-F808-C54CE4D0B43E}"/>
              </a:ext>
            </a:extLst>
          </p:cNvPr>
          <p:cNvSpPr txBox="1"/>
          <p:nvPr/>
        </p:nvSpPr>
        <p:spPr>
          <a:xfrm>
            <a:off x="250395" y="2762852"/>
            <a:ext cx="3362179" cy="1754326"/>
          </a:xfrm>
          <a:prstGeom prst="rect">
            <a:avLst/>
          </a:prstGeom>
          <a:noFill/>
        </p:spPr>
        <p:txBody>
          <a:bodyPr wrap="square">
            <a:spAutoFit/>
          </a:bodyPr>
          <a:lstStyle/>
          <a:p>
            <a:pPr marL="12065" marR="5080" lvl="0" indent="-635" algn="l" rtl="0">
              <a:lnSpc>
                <a:spcPct val="100000"/>
              </a:lnSpc>
              <a:spcBef>
                <a:spcPts val="0"/>
              </a:spcBef>
              <a:spcAft>
                <a:spcPts val="0"/>
              </a:spcAft>
              <a:buClr>
                <a:srgbClr val="000000"/>
              </a:buClr>
              <a:buSzPts val="2800"/>
              <a:buFont typeface="Arial"/>
              <a:buNone/>
            </a:pPr>
            <a:r>
              <a:rPr lang="en-GB" sz="3600" b="1" i="0" u="none" strike="noStrike" cap="none" dirty="0">
                <a:solidFill>
                  <a:srgbClr val="E67622"/>
                </a:solidFill>
                <a:latin typeface="Cambria" panose="02040503050406030204" pitchFamily="18" charset="0"/>
                <a:ea typeface="Cambria" panose="02040503050406030204" pitchFamily="18" charset="0"/>
                <a:cs typeface="Cambria"/>
                <a:sym typeface="Cambria"/>
              </a:rPr>
              <a:t>LPU, where  Architecture is  frozen music</a:t>
            </a:r>
            <a:endParaRPr lang="en-GB" sz="3600" b="0" i="0" u="none" strike="noStrike" cap="none" dirty="0">
              <a:solidFill>
                <a:srgbClr val="E67622"/>
              </a:solidFill>
              <a:latin typeface="Cambria" panose="02040503050406030204" pitchFamily="18" charset="0"/>
              <a:ea typeface="Cambria" panose="02040503050406030204" pitchFamily="18" charset="0"/>
              <a:cs typeface="Cambria"/>
              <a:sym typeface="Cambria"/>
            </a:endParaRPr>
          </a:p>
        </p:txBody>
      </p:sp>
      <p:grpSp>
        <p:nvGrpSpPr>
          <p:cNvPr id="3" name="Group 2">
            <a:extLst>
              <a:ext uri="{FF2B5EF4-FFF2-40B4-BE49-F238E27FC236}">
                <a16:creationId xmlns:a16="http://schemas.microsoft.com/office/drawing/2014/main" id="{DCAF78ED-ECA8-92E0-A9B7-D44DAD93236C}"/>
              </a:ext>
            </a:extLst>
          </p:cNvPr>
          <p:cNvGrpSpPr/>
          <p:nvPr/>
        </p:nvGrpSpPr>
        <p:grpSpPr>
          <a:xfrm>
            <a:off x="0" y="0"/>
            <a:ext cx="12192000" cy="933210"/>
            <a:chOff x="0" y="0"/>
            <a:chExt cx="12192000" cy="933210"/>
          </a:xfrm>
        </p:grpSpPr>
        <p:sp>
          <p:nvSpPr>
            <p:cNvPr id="4" name="Rectangle 3">
              <a:extLst>
                <a:ext uri="{FF2B5EF4-FFF2-40B4-BE49-F238E27FC236}">
                  <a16:creationId xmlns:a16="http://schemas.microsoft.com/office/drawing/2014/main" id="{30C243B1-7E4C-E2E3-A8A7-A1E7ABD2BD41}"/>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6" name="Picture 5">
              <a:extLst>
                <a:ext uri="{FF2B5EF4-FFF2-40B4-BE49-F238E27FC236}">
                  <a16:creationId xmlns:a16="http://schemas.microsoft.com/office/drawing/2014/main" id="{827CA626-83E9-4D41-A479-759971DDA382}"/>
                </a:ext>
              </a:extLst>
            </p:cNvPr>
            <p:cNvPicPr>
              <a:picLocks noChangeAspect="1"/>
            </p:cNvPicPr>
            <p:nvPr/>
          </p:nvPicPr>
          <p:blipFill>
            <a:blip r:embed="rId3"/>
            <a:stretch>
              <a:fillRect/>
            </a:stretch>
          </p:blipFill>
          <p:spPr>
            <a:xfrm>
              <a:off x="366763" y="0"/>
              <a:ext cx="1544709" cy="933210"/>
            </a:xfrm>
            <a:prstGeom prst="rect">
              <a:avLst/>
            </a:prstGeom>
          </p:spPr>
        </p:pic>
        <p:pic>
          <p:nvPicPr>
            <p:cNvPr id="7" name="Picture 6">
              <a:extLst>
                <a:ext uri="{FF2B5EF4-FFF2-40B4-BE49-F238E27FC236}">
                  <a16:creationId xmlns:a16="http://schemas.microsoft.com/office/drawing/2014/main" id="{05EB0D41-7D5B-5A36-7658-6D0D9A71A5E7}"/>
                </a:ext>
              </a:extLst>
            </p:cNvPr>
            <p:cNvPicPr>
              <a:picLocks noChangeAspect="1"/>
            </p:cNvPicPr>
            <p:nvPr/>
          </p:nvPicPr>
          <p:blipFill>
            <a:blip r:embed="rId4"/>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1019183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7"/>
          <p:cNvPicPr preferRelativeResize="0"/>
          <p:nvPr/>
        </p:nvPicPr>
        <p:blipFill rotWithShape="1">
          <a:blip r:embed="rId3">
            <a:alphaModFix/>
          </a:blip>
          <a:srcRect/>
          <a:stretch/>
        </p:blipFill>
        <p:spPr>
          <a:xfrm>
            <a:off x="2255573" y="836712"/>
            <a:ext cx="8028384" cy="6021288"/>
          </a:xfrm>
          <a:prstGeom prst="rect">
            <a:avLst/>
          </a:prstGeom>
          <a:noFill/>
          <a:ln>
            <a:noFill/>
          </a:ln>
        </p:spPr>
      </p:pic>
      <p:grpSp>
        <p:nvGrpSpPr>
          <p:cNvPr id="2" name="Group 1">
            <a:extLst>
              <a:ext uri="{FF2B5EF4-FFF2-40B4-BE49-F238E27FC236}">
                <a16:creationId xmlns:a16="http://schemas.microsoft.com/office/drawing/2014/main" id="{A4D390D9-8774-BA46-031A-7ADFF6A19182}"/>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AC8ECB97-812C-4B67-3844-521738A1D3C8}"/>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E72E2943-8E30-B0B9-7187-9F8A29ADF564}"/>
                </a:ext>
              </a:extLst>
            </p:cNvPr>
            <p:cNvPicPr>
              <a:picLocks noChangeAspect="1"/>
            </p:cNvPicPr>
            <p:nvPr/>
          </p:nvPicPr>
          <p:blipFill>
            <a:blip r:embed="rId4"/>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E2AFEF9F-2D01-0346-1B97-7E099F85B867}"/>
                </a:ext>
              </a:extLst>
            </p:cNvPr>
            <p:cNvPicPr>
              <a:picLocks noChangeAspect="1"/>
            </p:cNvPicPr>
            <p:nvPr/>
          </p:nvPicPr>
          <p:blipFill>
            <a:blip r:embed="rId5"/>
            <a:stretch>
              <a:fillRect/>
            </a:stretch>
          </p:blipFill>
          <p:spPr>
            <a:xfrm>
              <a:off x="9755380" y="90145"/>
              <a:ext cx="2069857" cy="752920"/>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8"/>
          <p:cNvPicPr preferRelativeResize="0"/>
          <p:nvPr/>
        </p:nvPicPr>
        <p:blipFill rotWithShape="1">
          <a:blip r:embed="rId3">
            <a:alphaModFix/>
          </a:blip>
          <a:srcRect l="2236" t="2393" r="2719" b="4294"/>
          <a:stretch/>
        </p:blipFill>
        <p:spPr>
          <a:xfrm>
            <a:off x="2159563" y="932723"/>
            <a:ext cx="8160908" cy="5664629"/>
          </a:xfrm>
          <a:prstGeom prst="rect">
            <a:avLst/>
          </a:prstGeom>
          <a:noFill/>
          <a:ln>
            <a:noFill/>
          </a:ln>
        </p:spPr>
      </p:pic>
      <p:grpSp>
        <p:nvGrpSpPr>
          <p:cNvPr id="2" name="Group 1">
            <a:extLst>
              <a:ext uri="{FF2B5EF4-FFF2-40B4-BE49-F238E27FC236}">
                <a16:creationId xmlns:a16="http://schemas.microsoft.com/office/drawing/2014/main" id="{5F41D235-B220-D81C-E1CD-EF7BCB168427}"/>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F9640F22-133C-BD00-4DC2-21E98748E7F1}"/>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9854E02D-BAC9-16A9-EB6E-BD99D7C625A5}"/>
                </a:ext>
              </a:extLst>
            </p:cNvPr>
            <p:cNvPicPr>
              <a:picLocks noChangeAspect="1"/>
            </p:cNvPicPr>
            <p:nvPr/>
          </p:nvPicPr>
          <p:blipFill>
            <a:blip r:embed="rId4"/>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5721FE05-8514-FCD9-0D25-5BB3B39F7B8A}"/>
                </a:ext>
              </a:extLst>
            </p:cNvPr>
            <p:cNvPicPr>
              <a:picLocks noChangeAspect="1"/>
            </p:cNvPicPr>
            <p:nvPr/>
          </p:nvPicPr>
          <p:blipFill>
            <a:blip r:embed="rId5"/>
            <a:stretch>
              <a:fillRect/>
            </a:stretch>
          </p:blipFill>
          <p:spPr>
            <a:xfrm>
              <a:off x="9755380" y="90145"/>
              <a:ext cx="2069857" cy="752920"/>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p19"/>
          <p:cNvGrpSpPr/>
          <p:nvPr/>
        </p:nvGrpSpPr>
        <p:grpSpPr>
          <a:xfrm>
            <a:off x="335360" y="1124744"/>
            <a:ext cx="9851781" cy="5568619"/>
            <a:chOff x="287525" y="915566"/>
            <a:chExt cx="7388836" cy="4176464"/>
          </a:xfrm>
        </p:grpSpPr>
        <p:pic>
          <p:nvPicPr>
            <p:cNvPr id="231" name="Google Shape;231;p19"/>
            <p:cNvPicPr preferRelativeResize="0"/>
            <p:nvPr/>
          </p:nvPicPr>
          <p:blipFill rotWithShape="1">
            <a:blip r:embed="rId3">
              <a:alphaModFix/>
            </a:blip>
            <a:srcRect l="3292" t="3229" r="50853" b="48330"/>
            <a:stretch/>
          </p:blipFill>
          <p:spPr>
            <a:xfrm>
              <a:off x="2843808" y="3072123"/>
              <a:ext cx="2687721" cy="2009749"/>
            </a:xfrm>
            <a:prstGeom prst="rect">
              <a:avLst/>
            </a:prstGeom>
            <a:noFill/>
            <a:ln>
              <a:noFill/>
            </a:ln>
          </p:spPr>
        </p:pic>
        <p:pic>
          <p:nvPicPr>
            <p:cNvPr id="232" name="Google Shape;232;p19"/>
            <p:cNvPicPr preferRelativeResize="0"/>
            <p:nvPr/>
          </p:nvPicPr>
          <p:blipFill rotWithShape="1">
            <a:blip r:embed="rId3">
              <a:alphaModFix/>
            </a:blip>
            <a:srcRect l="50913" t="2936" r="3232" b="48623"/>
            <a:stretch/>
          </p:blipFill>
          <p:spPr>
            <a:xfrm>
              <a:off x="2843808" y="915566"/>
              <a:ext cx="2687721" cy="2009749"/>
            </a:xfrm>
            <a:prstGeom prst="rect">
              <a:avLst/>
            </a:prstGeom>
            <a:noFill/>
            <a:ln>
              <a:noFill/>
            </a:ln>
          </p:spPr>
        </p:pic>
        <p:pic>
          <p:nvPicPr>
            <p:cNvPr id="233" name="Google Shape;233;p19"/>
            <p:cNvPicPr preferRelativeResize="0"/>
            <p:nvPr/>
          </p:nvPicPr>
          <p:blipFill rotWithShape="1">
            <a:blip r:embed="rId4">
              <a:alphaModFix/>
            </a:blip>
            <a:srcRect t="1360"/>
            <a:stretch/>
          </p:blipFill>
          <p:spPr>
            <a:xfrm>
              <a:off x="5643744" y="2715766"/>
              <a:ext cx="2032617" cy="2376264"/>
            </a:xfrm>
            <a:prstGeom prst="rect">
              <a:avLst/>
            </a:prstGeom>
            <a:noFill/>
            <a:ln>
              <a:noFill/>
            </a:ln>
          </p:spPr>
        </p:pic>
        <p:pic>
          <p:nvPicPr>
            <p:cNvPr id="234" name="Google Shape;234;p19"/>
            <p:cNvPicPr preferRelativeResize="0"/>
            <p:nvPr/>
          </p:nvPicPr>
          <p:blipFill rotWithShape="1">
            <a:blip r:embed="rId5">
              <a:alphaModFix/>
            </a:blip>
            <a:srcRect/>
            <a:stretch/>
          </p:blipFill>
          <p:spPr>
            <a:xfrm>
              <a:off x="287525" y="1538014"/>
              <a:ext cx="2458289" cy="2911252"/>
            </a:xfrm>
            <a:prstGeom prst="rect">
              <a:avLst/>
            </a:prstGeom>
            <a:noFill/>
            <a:ln>
              <a:noFill/>
            </a:ln>
          </p:spPr>
        </p:pic>
      </p:grpSp>
      <p:pic>
        <p:nvPicPr>
          <p:cNvPr id="235" name="Google Shape;235;p19"/>
          <p:cNvPicPr preferRelativeResize="0"/>
          <p:nvPr/>
        </p:nvPicPr>
        <p:blipFill rotWithShape="1">
          <a:blip r:embed="rId6">
            <a:alphaModFix/>
          </a:blip>
          <a:srcRect l="1660" t="29399" b="9000"/>
          <a:stretch/>
        </p:blipFill>
        <p:spPr>
          <a:xfrm>
            <a:off x="7518861" y="1124744"/>
            <a:ext cx="3620241" cy="2267677"/>
          </a:xfrm>
          <a:prstGeom prst="rect">
            <a:avLst/>
          </a:prstGeom>
          <a:noFill/>
          <a:ln>
            <a:noFill/>
          </a:ln>
        </p:spPr>
      </p:pic>
      <p:grpSp>
        <p:nvGrpSpPr>
          <p:cNvPr id="2" name="Group 1">
            <a:extLst>
              <a:ext uri="{FF2B5EF4-FFF2-40B4-BE49-F238E27FC236}">
                <a16:creationId xmlns:a16="http://schemas.microsoft.com/office/drawing/2014/main" id="{7199A173-3327-28F8-E28D-C666FF3579E6}"/>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DCED5701-C2A2-1A03-2970-325E35702B09}"/>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BC2A16F4-47A4-CBAF-F2BC-EEFCC9D96212}"/>
                </a:ext>
              </a:extLst>
            </p:cNvPr>
            <p:cNvPicPr>
              <a:picLocks noChangeAspect="1"/>
            </p:cNvPicPr>
            <p:nvPr/>
          </p:nvPicPr>
          <p:blipFill>
            <a:blip r:embed="rId7"/>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B45F0E93-343E-EDAE-B895-27553F8CAFCC}"/>
                </a:ext>
              </a:extLst>
            </p:cNvPr>
            <p:cNvPicPr>
              <a:picLocks noChangeAspect="1"/>
            </p:cNvPicPr>
            <p:nvPr/>
          </p:nvPicPr>
          <p:blipFill>
            <a:blip r:embed="rId8"/>
            <a:stretch>
              <a:fillRect/>
            </a:stretch>
          </p:blipFill>
          <p:spPr>
            <a:xfrm>
              <a:off x="9755380" y="90145"/>
              <a:ext cx="2069857" cy="752920"/>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grpSp>
        <p:nvGrpSpPr>
          <p:cNvPr id="240" name="Google Shape;240;p20"/>
          <p:cNvGrpSpPr/>
          <p:nvPr/>
        </p:nvGrpSpPr>
        <p:grpSpPr>
          <a:xfrm>
            <a:off x="272019" y="771829"/>
            <a:ext cx="11584621" cy="5917635"/>
            <a:chOff x="204014" y="578872"/>
            <a:chExt cx="8688466" cy="4438226"/>
          </a:xfrm>
        </p:grpSpPr>
        <p:pic>
          <p:nvPicPr>
            <p:cNvPr id="241" name="Google Shape;241;p20"/>
            <p:cNvPicPr preferRelativeResize="0"/>
            <p:nvPr/>
          </p:nvPicPr>
          <p:blipFill rotWithShape="1">
            <a:blip r:embed="rId3">
              <a:alphaModFix/>
            </a:blip>
            <a:srcRect t="26198"/>
            <a:stretch/>
          </p:blipFill>
          <p:spPr>
            <a:xfrm>
              <a:off x="2727234" y="578872"/>
              <a:ext cx="3380928" cy="2081538"/>
            </a:xfrm>
            <a:prstGeom prst="rect">
              <a:avLst/>
            </a:prstGeom>
            <a:noFill/>
            <a:ln>
              <a:noFill/>
            </a:ln>
          </p:spPr>
        </p:pic>
        <p:pic>
          <p:nvPicPr>
            <p:cNvPr id="242" name="Google Shape;242;p20"/>
            <p:cNvPicPr preferRelativeResize="0"/>
            <p:nvPr/>
          </p:nvPicPr>
          <p:blipFill rotWithShape="1">
            <a:blip r:embed="rId4">
              <a:alphaModFix/>
            </a:blip>
            <a:srcRect b="15557"/>
            <a:stretch/>
          </p:blipFill>
          <p:spPr>
            <a:xfrm>
              <a:off x="204014" y="1491630"/>
              <a:ext cx="2366379" cy="2664296"/>
            </a:xfrm>
            <a:prstGeom prst="rect">
              <a:avLst/>
            </a:prstGeom>
            <a:noFill/>
            <a:ln>
              <a:noFill/>
            </a:ln>
          </p:spPr>
        </p:pic>
        <p:pic>
          <p:nvPicPr>
            <p:cNvPr id="243" name="Google Shape;243;p20"/>
            <p:cNvPicPr preferRelativeResize="0"/>
            <p:nvPr/>
          </p:nvPicPr>
          <p:blipFill rotWithShape="1">
            <a:blip r:embed="rId5">
              <a:alphaModFix/>
            </a:blip>
            <a:srcRect l="1431" t="37326"/>
            <a:stretch/>
          </p:blipFill>
          <p:spPr>
            <a:xfrm>
              <a:off x="2721005" y="2787774"/>
              <a:ext cx="3380928" cy="2229324"/>
            </a:xfrm>
            <a:prstGeom prst="rect">
              <a:avLst/>
            </a:prstGeom>
            <a:noFill/>
            <a:ln>
              <a:noFill/>
            </a:ln>
          </p:spPr>
        </p:pic>
        <p:pic>
          <p:nvPicPr>
            <p:cNvPr id="244" name="Google Shape;244;p20"/>
            <p:cNvPicPr preferRelativeResize="0"/>
            <p:nvPr/>
          </p:nvPicPr>
          <p:blipFill rotWithShape="1">
            <a:blip r:embed="rId6">
              <a:alphaModFix/>
            </a:blip>
            <a:srcRect/>
            <a:stretch/>
          </p:blipFill>
          <p:spPr>
            <a:xfrm>
              <a:off x="6205359" y="1288687"/>
              <a:ext cx="2687121" cy="3299188"/>
            </a:xfrm>
            <a:prstGeom prst="rect">
              <a:avLst/>
            </a:prstGeom>
            <a:noFill/>
            <a:ln>
              <a:noFill/>
            </a:ln>
          </p:spPr>
        </p:pic>
      </p:grpSp>
      <p:grpSp>
        <p:nvGrpSpPr>
          <p:cNvPr id="2" name="Group 1">
            <a:extLst>
              <a:ext uri="{FF2B5EF4-FFF2-40B4-BE49-F238E27FC236}">
                <a16:creationId xmlns:a16="http://schemas.microsoft.com/office/drawing/2014/main" id="{508C57DF-F649-CB8F-EA96-C0F00326C48F}"/>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D7679F18-E177-17DF-DEA8-F4D47D2284A0}"/>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D65B7A90-B8A8-1AE3-F8B4-A46793D54C8F}"/>
                </a:ext>
              </a:extLst>
            </p:cNvPr>
            <p:cNvPicPr>
              <a:picLocks noChangeAspect="1"/>
            </p:cNvPicPr>
            <p:nvPr/>
          </p:nvPicPr>
          <p:blipFill>
            <a:blip r:embed="rId7"/>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F46F1A4A-9257-AA41-411A-EBE4DAE2756B}"/>
                </a:ext>
              </a:extLst>
            </p:cNvPr>
            <p:cNvPicPr>
              <a:picLocks noChangeAspect="1"/>
            </p:cNvPicPr>
            <p:nvPr/>
          </p:nvPicPr>
          <p:blipFill>
            <a:blip r:embed="rId8"/>
            <a:stretch>
              <a:fillRect/>
            </a:stretch>
          </p:blipFill>
          <p:spPr>
            <a:xfrm>
              <a:off x="9755380" y="90145"/>
              <a:ext cx="2069857" cy="752920"/>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21"/>
          <p:cNvGrpSpPr/>
          <p:nvPr/>
        </p:nvGrpSpPr>
        <p:grpSpPr>
          <a:xfrm>
            <a:off x="985939" y="1124744"/>
            <a:ext cx="10220123" cy="5456048"/>
            <a:chOff x="262537" y="742833"/>
            <a:chExt cx="7665092" cy="4092036"/>
          </a:xfrm>
        </p:grpSpPr>
        <p:pic>
          <p:nvPicPr>
            <p:cNvPr id="250" name="Google Shape;250;p21"/>
            <p:cNvPicPr preferRelativeResize="0"/>
            <p:nvPr/>
          </p:nvPicPr>
          <p:blipFill rotWithShape="1">
            <a:blip r:embed="rId3">
              <a:alphaModFix/>
            </a:blip>
            <a:srcRect/>
            <a:stretch/>
          </p:blipFill>
          <p:spPr>
            <a:xfrm>
              <a:off x="262537" y="1678937"/>
              <a:ext cx="2226445" cy="2510088"/>
            </a:xfrm>
            <a:prstGeom prst="rect">
              <a:avLst/>
            </a:prstGeom>
            <a:noFill/>
            <a:ln>
              <a:noFill/>
            </a:ln>
          </p:spPr>
        </p:pic>
        <p:pic>
          <p:nvPicPr>
            <p:cNvPr id="251" name="Google Shape;251;p21"/>
            <p:cNvPicPr preferRelativeResize="0"/>
            <p:nvPr/>
          </p:nvPicPr>
          <p:blipFill rotWithShape="1">
            <a:blip r:embed="rId4">
              <a:alphaModFix/>
            </a:blip>
            <a:srcRect r="13559" b="8759"/>
            <a:stretch/>
          </p:blipFill>
          <p:spPr>
            <a:xfrm>
              <a:off x="2627784" y="742833"/>
              <a:ext cx="2914837" cy="1828917"/>
            </a:xfrm>
            <a:prstGeom prst="rect">
              <a:avLst/>
            </a:prstGeom>
            <a:noFill/>
            <a:ln>
              <a:noFill/>
            </a:ln>
          </p:spPr>
        </p:pic>
        <p:pic>
          <p:nvPicPr>
            <p:cNvPr id="252" name="Google Shape;252;p21"/>
            <p:cNvPicPr preferRelativeResize="0"/>
            <p:nvPr/>
          </p:nvPicPr>
          <p:blipFill rotWithShape="1">
            <a:blip r:embed="rId5">
              <a:alphaModFix/>
            </a:blip>
            <a:srcRect/>
            <a:stretch/>
          </p:blipFill>
          <p:spPr>
            <a:xfrm>
              <a:off x="2627784" y="2687049"/>
              <a:ext cx="1964508" cy="2147820"/>
            </a:xfrm>
            <a:prstGeom prst="rect">
              <a:avLst/>
            </a:prstGeom>
            <a:noFill/>
            <a:ln>
              <a:noFill/>
            </a:ln>
          </p:spPr>
        </p:pic>
        <p:pic>
          <p:nvPicPr>
            <p:cNvPr id="253" name="Google Shape;253;p21"/>
            <p:cNvPicPr preferRelativeResize="0"/>
            <p:nvPr/>
          </p:nvPicPr>
          <p:blipFill rotWithShape="1">
            <a:blip r:embed="rId6">
              <a:alphaModFix/>
            </a:blip>
            <a:srcRect/>
            <a:stretch/>
          </p:blipFill>
          <p:spPr>
            <a:xfrm>
              <a:off x="5652120" y="873443"/>
              <a:ext cx="2275509" cy="1698307"/>
            </a:xfrm>
            <a:prstGeom prst="rect">
              <a:avLst/>
            </a:prstGeom>
            <a:noFill/>
            <a:ln>
              <a:noFill/>
            </a:ln>
          </p:spPr>
        </p:pic>
      </p:grpSp>
      <p:pic>
        <p:nvPicPr>
          <p:cNvPr id="254" name="Google Shape;254;p21"/>
          <p:cNvPicPr preferRelativeResize="0"/>
          <p:nvPr/>
        </p:nvPicPr>
        <p:blipFill rotWithShape="1">
          <a:blip r:embed="rId7">
            <a:alphaModFix/>
          </a:blip>
          <a:srcRect/>
          <a:stretch/>
        </p:blipFill>
        <p:spPr>
          <a:xfrm>
            <a:off x="6960509" y="3717032"/>
            <a:ext cx="3099241" cy="2863760"/>
          </a:xfrm>
          <a:prstGeom prst="rect">
            <a:avLst/>
          </a:prstGeom>
          <a:noFill/>
          <a:ln>
            <a:noFill/>
          </a:ln>
        </p:spPr>
      </p:pic>
      <p:grpSp>
        <p:nvGrpSpPr>
          <p:cNvPr id="2" name="Group 1">
            <a:extLst>
              <a:ext uri="{FF2B5EF4-FFF2-40B4-BE49-F238E27FC236}">
                <a16:creationId xmlns:a16="http://schemas.microsoft.com/office/drawing/2014/main" id="{83D59B08-F3E8-15FD-871D-26EE665B8FF4}"/>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237C9D13-0523-9590-BD3C-9E3618C4C56D}"/>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D269F3F1-5593-46A2-9EC6-1EEBEBA92DE3}"/>
                </a:ext>
              </a:extLst>
            </p:cNvPr>
            <p:cNvPicPr>
              <a:picLocks noChangeAspect="1"/>
            </p:cNvPicPr>
            <p:nvPr/>
          </p:nvPicPr>
          <p:blipFill>
            <a:blip r:embed="rId8"/>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B4D56573-D3EF-3C38-D964-BD2730449729}"/>
                </a:ext>
              </a:extLst>
            </p:cNvPr>
            <p:cNvPicPr>
              <a:picLocks noChangeAspect="1"/>
            </p:cNvPicPr>
            <p:nvPr/>
          </p:nvPicPr>
          <p:blipFill>
            <a:blip r:embed="rId9"/>
            <a:stretch>
              <a:fillRect/>
            </a:stretch>
          </p:blipFill>
          <p:spPr>
            <a:xfrm>
              <a:off x="9755380" y="90145"/>
              <a:ext cx="2069857" cy="752920"/>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8" name="Picture 7">
            <a:extLst>
              <a:ext uri="{FF2B5EF4-FFF2-40B4-BE49-F238E27FC236}">
                <a16:creationId xmlns:a16="http://schemas.microsoft.com/office/drawing/2014/main" id="{802FFAE7-CE57-48FC-A1EA-2679C9144025}"/>
              </a:ext>
            </a:extLst>
          </p:cNvPr>
          <p:cNvPicPr>
            <a:picLocks noChangeAspect="1"/>
          </p:cNvPicPr>
          <p:nvPr/>
        </p:nvPicPr>
        <p:blipFill>
          <a:blip r:embed="rId3"/>
          <a:stretch>
            <a:fillRect/>
          </a:stretch>
        </p:blipFill>
        <p:spPr>
          <a:xfrm>
            <a:off x="315268" y="1361532"/>
            <a:ext cx="6313257" cy="49306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Google Shape;451;p35" descr="C:\Users\user\Desktop\image.png">
            <a:extLst>
              <a:ext uri="{FF2B5EF4-FFF2-40B4-BE49-F238E27FC236}">
                <a16:creationId xmlns:a16="http://schemas.microsoft.com/office/drawing/2014/main" id="{7B666D87-418E-8E26-6767-516C9DF9F39F}"/>
              </a:ext>
            </a:extLst>
          </p:cNvPr>
          <p:cNvPicPr preferRelativeResize="0"/>
          <p:nvPr/>
        </p:nvPicPr>
        <p:blipFill rotWithShape="1">
          <a:blip r:embed="rId4"/>
          <a:srcRect r="55280"/>
          <a:stretch/>
        </p:blipFill>
        <p:spPr>
          <a:xfrm>
            <a:off x="7195282" y="2230387"/>
            <a:ext cx="4457231" cy="3192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 name="Group 1">
            <a:extLst>
              <a:ext uri="{FF2B5EF4-FFF2-40B4-BE49-F238E27FC236}">
                <a16:creationId xmlns:a16="http://schemas.microsoft.com/office/drawing/2014/main" id="{1200DA4D-7687-47EE-C379-3916FCB4957E}"/>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F8D12872-90A0-C3AA-D611-5D75D7589445}"/>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Picture 4">
              <a:extLst>
                <a:ext uri="{FF2B5EF4-FFF2-40B4-BE49-F238E27FC236}">
                  <a16:creationId xmlns:a16="http://schemas.microsoft.com/office/drawing/2014/main" id="{5DE845D3-C612-DDDB-91F7-7E6181DEAF9C}"/>
                </a:ext>
              </a:extLst>
            </p:cNvPr>
            <p:cNvPicPr>
              <a:picLocks noChangeAspect="1"/>
            </p:cNvPicPr>
            <p:nvPr/>
          </p:nvPicPr>
          <p:blipFill>
            <a:blip r:embed="rId5"/>
            <a:stretch>
              <a:fillRect/>
            </a:stretch>
          </p:blipFill>
          <p:spPr>
            <a:xfrm>
              <a:off x="366763" y="0"/>
              <a:ext cx="1544709" cy="933210"/>
            </a:xfrm>
            <a:prstGeom prst="rect">
              <a:avLst/>
            </a:prstGeom>
          </p:spPr>
        </p:pic>
        <p:pic>
          <p:nvPicPr>
            <p:cNvPr id="6" name="Picture 5">
              <a:extLst>
                <a:ext uri="{FF2B5EF4-FFF2-40B4-BE49-F238E27FC236}">
                  <a16:creationId xmlns:a16="http://schemas.microsoft.com/office/drawing/2014/main" id="{A512A162-B573-3579-473D-76C798F2AAAB}"/>
                </a:ext>
              </a:extLst>
            </p:cNvPr>
            <p:cNvPicPr>
              <a:picLocks noChangeAspect="1"/>
            </p:cNvPicPr>
            <p:nvPr/>
          </p:nvPicPr>
          <p:blipFill>
            <a:blip r:embed="rId6"/>
            <a:stretch>
              <a:fillRect/>
            </a:stretch>
          </p:blipFill>
          <p:spPr>
            <a:xfrm>
              <a:off x="9755380" y="90145"/>
              <a:ext cx="2069857" cy="752920"/>
            </a:xfrm>
            <a:prstGeom prst="rect">
              <a:avLst/>
            </a:prstGeom>
          </p:spPr>
        </p:pic>
      </p:grpSp>
      <p:sp>
        <p:nvSpPr>
          <p:cNvPr id="20" name="Rectangle 19">
            <a:extLst>
              <a:ext uri="{FF2B5EF4-FFF2-40B4-BE49-F238E27FC236}">
                <a16:creationId xmlns:a16="http://schemas.microsoft.com/office/drawing/2014/main" id="{9AE414AE-EC03-2E3F-483B-395F7B820177}"/>
              </a:ext>
            </a:extLst>
          </p:cNvPr>
          <p:cNvSpPr/>
          <p:nvPr/>
        </p:nvSpPr>
        <p:spPr>
          <a:xfrm>
            <a:off x="3471896" y="167736"/>
            <a:ext cx="4722648" cy="49856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chemeClr val="bg1"/>
                </a:solidFill>
                <a:latin typeface="Cambria" panose="02040503050406030204" pitchFamily="18" charset="0"/>
                <a:ea typeface="Cambria" panose="02040503050406030204" pitchFamily="18" charset="0"/>
                <a:hlinkClick r:id="rId7">
                  <a:extLst>
                    <a:ext uri="{A12FA001-AC4F-418D-AE19-62706E023703}">
                      <ahyp:hlinkClr xmlns:ahyp="http://schemas.microsoft.com/office/drawing/2018/hyperlinkcolor" val="tx"/>
                    </a:ext>
                  </a:extLst>
                </a:hlinkClick>
              </a:rPr>
              <a:t>University Campus</a:t>
            </a:r>
            <a:endParaRPr lang="en-US" sz="2667" b="1" dirty="0">
              <a:solidFill>
                <a:schemeClr val="bg1"/>
              </a:solidFill>
              <a:latin typeface="Cambria" panose="02040503050406030204" pitchFamily="18" charset="0"/>
              <a:ea typeface="Cambria" panose="020405030504060302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68;p23">
            <a:extLst>
              <a:ext uri="{FF2B5EF4-FFF2-40B4-BE49-F238E27FC236}">
                <a16:creationId xmlns:a16="http://schemas.microsoft.com/office/drawing/2014/main" id="{FC5179C2-07C6-F22A-8FD2-C3DF2C19D1B6}"/>
              </a:ext>
            </a:extLst>
          </p:cNvPr>
          <p:cNvSpPr/>
          <p:nvPr/>
        </p:nvSpPr>
        <p:spPr>
          <a:xfrm>
            <a:off x="224996" y="1054137"/>
            <a:ext cx="5613095" cy="3517863"/>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5" name="Google Shape;269;p23">
            <a:extLst>
              <a:ext uri="{FF2B5EF4-FFF2-40B4-BE49-F238E27FC236}">
                <a16:creationId xmlns:a16="http://schemas.microsoft.com/office/drawing/2014/main" id="{119BCE9E-0BCD-902E-9CE5-83EF96E72898}"/>
              </a:ext>
            </a:extLst>
          </p:cNvPr>
          <p:cNvSpPr/>
          <p:nvPr/>
        </p:nvSpPr>
        <p:spPr>
          <a:xfrm>
            <a:off x="6353908" y="3217248"/>
            <a:ext cx="5613095" cy="33144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6" name="Google Shape;270;p23">
            <a:extLst>
              <a:ext uri="{FF2B5EF4-FFF2-40B4-BE49-F238E27FC236}">
                <a16:creationId xmlns:a16="http://schemas.microsoft.com/office/drawing/2014/main" id="{FA7424BC-22E1-387A-13AF-615FC506CDC1}"/>
              </a:ext>
            </a:extLst>
          </p:cNvPr>
          <p:cNvSpPr txBox="1">
            <a:spLocks/>
          </p:cNvSpPr>
          <p:nvPr/>
        </p:nvSpPr>
        <p:spPr>
          <a:xfrm>
            <a:off x="6353908" y="1449113"/>
            <a:ext cx="5392615" cy="1253741"/>
          </a:xfrm>
          <a:prstGeom prst="rect">
            <a:avLst/>
          </a:prstGeom>
          <a:noFill/>
          <a:ln>
            <a:noFill/>
          </a:ln>
        </p:spPr>
        <p:txBody>
          <a:bodyPr spcFirstLastPara="1" vert="horz" wrap="square" lIns="0" tIns="1270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5080" indent="12700" algn="just">
              <a:lnSpc>
                <a:spcPct val="111800"/>
              </a:lnSpc>
              <a:spcBef>
                <a:spcPts val="0"/>
              </a:spcBef>
              <a:buSzPts val="1400"/>
            </a:pPr>
            <a:r>
              <a:rPr lang="en-GB" sz="2400" b="1" dirty="0">
                <a:solidFill>
                  <a:srgbClr val="E67622"/>
                </a:solidFill>
                <a:latin typeface="Cambria"/>
                <a:ea typeface="Cambria"/>
                <a:cs typeface="Cambria"/>
                <a:sym typeface="Cambria"/>
              </a:rPr>
              <a:t>Largest Single Campus University in India with more than 90,000 Regular, Distance and Online students…</a:t>
            </a:r>
            <a:endParaRPr lang="en-GB" sz="7200" b="1" dirty="0">
              <a:solidFill>
                <a:srgbClr val="E67622"/>
              </a:solidFill>
            </a:endParaRPr>
          </a:p>
        </p:txBody>
      </p:sp>
      <p:sp>
        <p:nvSpPr>
          <p:cNvPr id="17" name="Google Shape;271;p23">
            <a:extLst>
              <a:ext uri="{FF2B5EF4-FFF2-40B4-BE49-F238E27FC236}">
                <a16:creationId xmlns:a16="http://schemas.microsoft.com/office/drawing/2014/main" id="{0B785FEB-E68D-7793-8102-9D09C3B89CAD}"/>
              </a:ext>
            </a:extLst>
          </p:cNvPr>
          <p:cNvSpPr txBox="1"/>
          <p:nvPr/>
        </p:nvSpPr>
        <p:spPr>
          <a:xfrm>
            <a:off x="568731" y="5416901"/>
            <a:ext cx="4925623" cy="380868"/>
          </a:xfrm>
          <a:prstGeom prst="rect">
            <a:avLst/>
          </a:prstGeom>
          <a:noFill/>
          <a:ln>
            <a:noFill/>
          </a:ln>
        </p:spPr>
        <p:txBody>
          <a:bodyPr spcFirstLastPara="1" wrap="square" lIns="0" tIns="11425" rIns="0" bIns="0" anchor="t" anchorCtr="0">
            <a:spAutoFit/>
          </a:bodyPr>
          <a:lstStyle/>
          <a:p>
            <a:pPr marL="12700" marR="0" lvl="0" indent="0" algn="l" rtl="0">
              <a:lnSpc>
                <a:spcPct val="100000"/>
              </a:lnSpc>
              <a:spcBef>
                <a:spcPts val="0"/>
              </a:spcBef>
              <a:spcAft>
                <a:spcPts val="0"/>
              </a:spcAft>
              <a:buClr>
                <a:srgbClr val="000000"/>
              </a:buClr>
              <a:buSzPts val="1850"/>
              <a:buFont typeface="Arial"/>
              <a:buNone/>
            </a:pPr>
            <a:r>
              <a:rPr lang="en-US" sz="2400" b="1" i="0" u="none" strike="noStrike" cap="none" dirty="0">
                <a:solidFill>
                  <a:srgbClr val="E67622"/>
                </a:solidFill>
                <a:latin typeface="Cambria"/>
                <a:ea typeface="Cambria"/>
                <a:cs typeface="Cambria"/>
                <a:sym typeface="Cambria"/>
              </a:rPr>
              <a:t>… from all States and 50+ countries</a:t>
            </a:r>
            <a:endParaRPr sz="2400" b="0" i="0" u="none" strike="noStrike" cap="none" dirty="0">
              <a:solidFill>
                <a:srgbClr val="E67622"/>
              </a:solidFill>
              <a:latin typeface="Cambria"/>
              <a:ea typeface="Cambria"/>
              <a:cs typeface="Cambria"/>
              <a:sym typeface="Cambria"/>
            </a:endParaRPr>
          </a:p>
        </p:txBody>
      </p:sp>
      <p:grpSp>
        <p:nvGrpSpPr>
          <p:cNvPr id="2" name="Group 1">
            <a:extLst>
              <a:ext uri="{FF2B5EF4-FFF2-40B4-BE49-F238E27FC236}">
                <a16:creationId xmlns:a16="http://schemas.microsoft.com/office/drawing/2014/main" id="{B16547A4-45ED-C259-D6C9-3813DAD77667}"/>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DD2B2A45-2C4F-113C-9330-A1576AE10982}"/>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C6526C0F-CE07-3256-FF49-37AF036C0752}"/>
                </a:ext>
              </a:extLst>
            </p:cNvPr>
            <p:cNvPicPr>
              <a:picLocks noChangeAspect="1"/>
            </p:cNvPicPr>
            <p:nvPr/>
          </p:nvPicPr>
          <p:blipFill>
            <a:blip r:embed="rId4"/>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65A8EA58-460F-7655-296F-7B5F4C65606C}"/>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2159070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24">
            <a:extLst>
              <a:ext uri="{FF2B5EF4-FFF2-40B4-BE49-F238E27FC236}">
                <a16:creationId xmlns:a16="http://schemas.microsoft.com/office/drawing/2014/main" id="{DB47C95E-60FF-1E21-E0BB-D31929B61501}"/>
              </a:ext>
            </a:extLst>
          </p:cNvPr>
          <p:cNvSpPr txBox="1">
            <a:spLocks/>
          </p:cNvSpPr>
          <p:nvPr/>
        </p:nvSpPr>
        <p:spPr>
          <a:xfrm>
            <a:off x="3852321" y="1173588"/>
            <a:ext cx="3448812" cy="623884"/>
          </a:xfrm>
          <a:prstGeom prst="rect">
            <a:avLst/>
          </a:prstGeom>
          <a:noFill/>
          <a:ln>
            <a:noFill/>
          </a:ln>
        </p:spPr>
        <p:txBody>
          <a:bodyPr spcFirstLastPara="1" vert="horz" wrap="square" lIns="0" tIns="8250" rIns="0" bIns="0" rtlCol="0" anchor="t" anchorCtr="0">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641985" algn="l">
              <a:lnSpc>
                <a:spcPct val="100000"/>
              </a:lnSpc>
              <a:spcBef>
                <a:spcPts val="0"/>
              </a:spcBef>
              <a:buSzPts val="1400"/>
            </a:pPr>
            <a:r>
              <a:rPr lang="en-US" sz="4000" b="1" dirty="0">
                <a:solidFill>
                  <a:srgbClr val="E67622"/>
                </a:solidFill>
                <a:latin typeface="Cambria" panose="02040503050406030204" pitchFamily="18" charset="0"/>
                <a:ea typeface="Cambria" panose="02040503050406030204" pitchFamily="18" charset="0"/>
                <a:cs typeface="Arial"/>
                <a:sym typeface="Arial"/>
              </a:rPr>
              <a:t>Our Faculty</a:t>
            </a:r>
          </a:p>
        </p:txBody>
      </p:sp>
      <p:grpSp>
        <p:nvGrpSpPr>
          <p:cNvPr id="3" name="Google Shape;277;p24">
            <a:extLst>
              <a:ext uri="{FF2B5EF4-FFF2-40B4-BE49-F238E27FC236}">
                <a16:creationId xmlns:a16="http://schemas.microsoft.com/office/drawing/2014/main" id="{65913B85-DEA3-9761-7DE3-775FBF5C31A7}"/>
              </a:ext>
            </a:extLst>
          </p:cNvPr>
          <p:cNvGrpSpPr/>
          <p:nvPr/>
        </p:nvGrpSpPr>
        <p:grpSpPr>
          <a:xfrm>
            <a:off x="723605" y="2437194"/>
            <a:ext cx="4885153" cy="2819623"/>
            <a:chOff x="0" y="34267"/>
            <a:chExt cx="4260578" cy="1840321"/>
          </a:xfrm>
          <a:solidFill>
            <a:srgbClr val="E67622"/>
          </a:solidFill>
        </p:grpSpPr>
        <p:sp>
          <p:nvSpPr>
            <p:cNvPr id="4" name="Google Shape;278;p24">
              <a:extLst>
                <a:ext uri="{FF2B5EF4-FFF2-40B4-BE49-F238E27FC236}">
                  <a16:creationId xmlns:a16="http://schemas.microsoft.com/office/drawing/2014/main" id="{8150A712-3C08-9B50-FFB7-876E668A4A97}"/>
                </a:ext>
              </a:extLst>
            </p:cNvPr>
            <p:cNvSpPr/>
            <p:nvPr/>
          </p:nvSpPr>
          <p:spPr>
            <a:xfrm>
              <a:off x="0" y="34267"/>
              <a:ext cx="4260578"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5" name="Google Shape;279;p24">
              <a:extLst>
                <a:ext uri="{FF2B5EF4-FFF2-40B4-BE49-F238E27FC236}">
                  <a16:creationId xmlns:a16="http://schemas.microsoft.com/office/drawing/2014/main" id="{48DA8B89-FCCF-27D0-D806-920ECA17FB99}"/>
                </a:ext>
              </a:extLst>
            </p:cNvPr>
            <p:cNvSpPr txBox="1"/>
            <p:nvPr/>
          </p:nvSpPr>
          <p:spPr>
            <a:xfrm>
              <a:off x="20561" y="54828"/>
              <a:ext cx="4219456"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4000 plus faculty members</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6" name="Google Shape;280;p24">
              <a:extLst>
                <a:ext uri="{FF2B5EF4-FFF2-40B4-BE49-F238E27FC236}">
                  <a16:creationId xmlns:a16="http://schemas.microsoft.com/office/drawing/2014/main" id="{652AEBA6-0692-6AE0-9BB4-425619DC54A1}"/>
                </a:ext>
              </a:extLst>
            </p:cNvPr>
            <p:cNvSpPr/>
            <p:nvPr/>
          </p:nvSpPr>
          <p:spPr>
            <a:xfrm>
              <a:off x="0" y="507308"/>
              <a:ext cx="4260578"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7" name="Google Shape;281;p24">
              <a:extLst>
                <a:ext uri="{FF2B5EF4-FFF2-40B4-BE49-F238E27FC236}">
                  <a16:creationId xmlns:a16="http://schemas.microsoft.com/office/drawing/2014/main" id="{1B1E9B98-4688-B97F-0893-D9E4183F435B}"/>
                </a:ext>
              </a:extLst>
            </p:cNvPr>
            <p:cNvSpPr txBox="1"/>
            <p:nvPr/>
          </p:nvSpPr>
          <p:spPr>
            <a:xfrm>
              <a:off x="20561" y="527869"/>
              <a:ext cx="4219456"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Most of them are PhD holders</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8" name="Google Shape;282;p24">
              <a:extLst>
                <a:ext uri="{FF2B5EF4-FFF2-40B4-BE49-F238E27FC236}">
                  <a16:creationId xmlns:a16="http://schemas.microsoft.com/office/drawing/2014/main" id="{E6433E0B-7AB7-8043-946C-6A6876E6A06A}"/>
                </a:ext>
              </a:extLst>
            </p:cNvPr>
            <p:cNvSpPr/>
            <p:nvPr/>
          </p:nvSpPr>
          <p:spPr>
            <a:xfrm>
              <a:off x="0" y="980348"/>
              <a:ext cx="4260578"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283;p24">
              <a:extLst>
                <a:ext uri="{FF2B5EF4-FFF2-40B4-BE49-F238E27FC236}">
                  <a16:creationId xmlns:a16="http://schemas.microsoft.com/office/drawing/2014/main" id="{4F9CA090-493A-D85D-2508-E19F1537D6A5}"/>
                </a:ext>
              </a:extLst>
            </p:cNvPr>
            <p:cNvSpPr txBox="1"/>
            <p:nvPr/>
          </p:nvSpPr>
          <p:spPr>
            <a:xfrm>
              <a:off x="20561" y="1000909"/>
              <a:ext cx="4219456"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Rich in experience</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15" name="Google Shape;284;p24">
              <a:extLst>
                <a:ext uri="{FF2B5EF4-FFF2-40B4-BE49-F238E27FC236}">
                  <a16:creationId xmlns:a16="http://schemas.microsoft.com/office/drawing/2014/main" id="{9EBE284A-DE13-F0C6-EB0F-A72993A73301}"/>
                </a:ext>
              </a:extLst>
            </p:cNvPr>
            <p:cNvSpPr/>
            <p:nvPr/>
          </p:nvSpPr>
          <p:spPr>
            <a:xfrm>
              <a:off x="0" y="1453388"/>
              <a:ext cx="4260578"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285;p24">
              <a:extLst>
                <a:ext uri="{FF2B5EF4-FFF2-40B4-BE49-F238E27FC236}">
                  <a16:creationId xmlns:a16="http://schemas.microsoft.com/office/drawing/2014/main" id="{754EA761-2CF8-578B-8DED-9816D7B8E4DE}"/>
                </a:ext>
              </a:extLst>
            </p:cNvPr>
            <p:cNvSpPr txBox="1"/>
            <p:nvPr/>
          </p:nvSpPr>
          <p:spPr>
            <a:xfrm>
              <a:off x="20561" y="1473949"/>
              <a:ext cx="4219456"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Industry and corporate background</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grpSp>
      <p:grpSp>
        <p:nvGrpSpPr>
          <p:cNvPr id="17" name="Google Shape;286;p24">
            <a:extLst>
              <a:ext uri="{FF2B5EF4-FFF2-40B4-BE49-F238E27FC236}">
                <a16:creationId xmlns:a16="http://schemas.microsoft.com/office/drawing/2014/main" id="{4313CEA0-2326-A281-806A-367C38FF9ECD}"/>
              </a:ext>
            </a:extLst>
          </p:cNvPr>
          <p:cNvGrpSpPr/>
          <p:nvPr/>
        </p:nvGrpSpPr>
        <p:grpSpPr>
          <a:xfrm>
            <a:off x="6583243" y="2428685"/>
            <a:ext cx="5021578" cy="2758925"/>
            <a:chOff x="0" y="34267"/>
            <a:chExt cx="4293234" cy="1840321"/>
          </a:xfrm>
          <a:solidFill>
            <a:srgbClr val="E67622"/>
          </a:solidFill>
        </p:grpSpPr>
        <p:sp>
          <p:nvSpPr>
            <p:cNvPr id="18" name="Google Shape;287;p24">
              <a:extLst>
                <a:ext uri="{FF2B5EF4-FFF2-40B4-BE49-F238E27FC236}">
                  <a16:creationId xmlns:a16="http://schemas.microsoft.com/office/drawing/2014/main" id="{460ACA2E-8803-DDCC-A65C-18ABCB6F7044}"/>
                </a:ext>
              </a:extLst>
            </p:cNvPr>
            <p:cNvSpPr/>
            <p:nvPr/>
          </p:nvSpPr>
          <p:spPr>
            <a:xfrm>
              <a:off x="0" y="34267"/>
              <a:ext cx="4293234"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288;p24">
              <a:extLst>
                <a:ext uri="{FF2B5EF4-FFF2-40B4-BE49-F238E27FC236}">
                  <a16:creationId xmlns:a16="http://schemas.microsoft.com/office/drawing/2014/main" id="{96C78902-7FDC-23D4-EA14-6FC53F9B2305}"/>
                </a:ext>
              </a:extLst>
            </p:cNvPr>
            <p:cNvSpPr txBox="1"/>
            <p:nvPr/>
          </p:nvSpPr>
          <p:spPr>
            <a:xfrm>
              <a:off x="20561" y="54828"/>
              <a:ext cx="4252112"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Research oriented</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20" name="Google Shape;289;p24">
              <a:extLst>
                <a:ext uri="{FF2B5EF4-FFF2-40B4-BE49-F238E27FC236}">
                  <a16:creationId xmlns:a16="http://schemas.microsoft.com/office/drawing/2014/main" id="{C557D876-044A-F4A0-AC42-0F114AD5BF06}"/>
                </a:ext>
              </a:extLst>
            </p:cNvPr>
            <p:cNvSpPr/>
            <p:nvPr/>
          </p:nvSpPr>
          <p:spPr>
            <a:xfrm>
              <a:off x="0" y="507308"/>
              <a:ext cx="4293234"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90;p24">
              <a:extLst>
                <a:ext uri="{FF2B5EF4-FFF2-40B4-BE49-F238E27FC236}">
                  <a16:creationId xmlns:a16="http://schemas.microsoft.com/office/drawing/2014/main" id="{43BB212F-E834-9556-404B-B4DBD4B2F4AF}"/>
                </a:ext>
              </a:extLst>
            </p:cNvPr>
            <p:cNvSpPr txBox="1"/>
            <p:nvPr/>
          </p:nvSpPr>
          <p:spPr>
            <a:xfrm>
              <a:off x="20561" y="527869"/>
              <a:ext cx="4252112"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International Faculty</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22" name="Google Shape;291;p24">
              <a:extLst>
                <a:ext uri="{FF2B5EF4-FFF2-40B4-BE49-F238E27FC236}">
                  <a16:creationId xmlns:a16="http://schemas.microsoft.com/office/drawing/2014/main" id="{87E6AAAB-8B75-BE79-3370-C10E16710431}"/>
                </a:ext>
              </a:extLst>
            </p:cNvPr>
            <p:cNvSpPr/>
            <p:nvPr/>
          </p:nvSpPr>
          <p:spPr>
            <a:xfrm>
              <a:off x="0" y="980348"/>
              <a:ext cx="4293234"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92;p24">
              <a:extLst>
                <a:ext uri="{FF2B5EF4-FFF2-40B4-BE49-F238E27FC236}">
                  <a16:creationId xmlns:a16="http://schemas.microsoft.com/office/drawing/2014/main" id="{9965D997-A995-7E41-3E0E-CFCC121515ED}"/>
                </a:ext>
              </a:extLst>
            </p:cNvPr>
            <p:cNvSpPr txBox="1"/>
            <p:nvPr/>
          </p:nvSpPr>
          <p:spPr>
            <a:xfrm>
              <a:off x="20561" y="1000909"/>
              <a:ext cx="4252112"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Corporate Trainers</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sp>
          <p:nvSpPr>
            <p:cNvPr id="24" name="Google Shape;293;p24">
              <a:extLst>
                <a:ext uri="{FF2B5EF4-FFF2-40B4-BE49-F238E27FC236}">
                  <a16:creationId xmlns:a16="http://schemas.microsoft.com/office/drawing/2014/main" id="{B76D01A6-5DDE-B0F9-C7D9-C2782424F062}"/>
                </a:ext>
              </a:extLst>
            </p:cNvPr>
            <p:cNvSpPr/>
            <p:nvPr/>
          </p:nvSpPr>
          <p:spPr>
            <a:xfrm>
              <a:off x="0" y="1453388"/>
              <a:ext cx="4293234" cy="421200"/>
            </a:xfrm>
            <a:prstGeom prst="roundRect">
              <a:avLst>
                <a:gd name="adj" fmla="val 16667"/>
              </a:avLst>
            </a:prstGeom>
            <a:gr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2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94;p24">
              <a:extLst>
                <a:ext uri="{FF2B5EF4-FFF2-40B4-BE49-F238E27FC236}">
                  <a16:creationId xmlns:a16="http://schemas.microsoft.com/office/drawing/2014/main" id="{524D87F3-DA16-5D49-DF32-70B2F2D0A84D}"/>
                </a:ext>
              </a:extLst>
            </p:cNvPr>
            <p:cNvSpPr txBox="1"/>
            <p:nvPr/>
          </p:nvSpPr>
          <p:spPr>
            <a:xfrm>
              <a:off x="20561" y="1473949"/>
              <a:ext cx="4252112" cy="380078"/>
            </a:xfrm>
            <a:prstGeom prst="rect">
              <a:avLst/>
            </a:prstGeom>
            <a:grp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2200" b="1" i="0" u="none" strike="noStrike" cap="none" dirty="0">
                  <a:solidFill>
                    <a:schemeClr val="lt1"/>
                  </a:solidFill>
                  <a:latin typeface="Cambria" panose="02040503050406030204" pitchFamily="18" charset="0"/>
                  <a:ea typeface="Cambria" panose="02040503050406030204" pitchFamily="18" charset="0"/>
                  <a:cs typeface="Cambria"/>
                  <a:sym typeface="Cambria"/>
                </a:rPr>
                <a:t>Patent Holders</a:t>
              </a:r>
              <a:endParaRPr sz="2200" b="0" i="0" u="none" strike="noStrike" cap="none" dirty="0">
                <a:solidFill>
                  <a:schemeClr val="lt1"/>
                </a:solidFill>
                <a:latin typeface="Cambria" panose="02040503050406030204" pitchFamily="18" charset="0"/>
                <a:ea typeface="Cambria" panose="02040503050406030204" pitchFamily="18" charset="0"/>
                <a:cs typeface="Cambria"/>
                <a:sym typeface="Cambria"/>
              </a:endParaRPr>
            </a:p>
          </p:txBody>
        </p:sp>
      </p:grpSp>
      <p:grpSp>
        <p:nvGrpSpPr>
          <p:cNvPr id="26" name="Group 25">
            <a:extLst>
              <a:ext uri="{FF2B5EF4-FFF2-40B4-BE49-F238E27FC236}">
                <a16:creationId xmlns:a16="http://schemas.microsoft.com/office/drawing/2014/main" id="{8E35F03A-B297-5041-E9F2-2AEE242B33F5}"/>
              </a:ext>
            </a:extLst>
          </p:cNvPr>
          <p:cNvGrpSpPr/>
          <p:nvPr/>
        </p:nvGrpSpPr>
        <p:grpSpPr>
          <a:xfrm>
            <a:off x="0" y="0"/>
            <a:ext cx="12192000" cy="933210"/>
            <a:chOff x="0" y="0"/>
            <a:chExt cx="12192000" cy="933210"/>
          </a:xfrm>
        </p:grpSpPr>
        <p:sp>
          <p:nvSpPr>
            <p:cNvPr id="27" name="Rectangle 26">
              <a:extLst>
                <a:ext uri="{FF2B5EF4-FFF2-40B4-BE49-F238E27FC236}">
                  <a16:creationId xmlns:a16="http://schemas.microsoft.com/office/drawing/2014/main" id="{B940604F-CE04-896B-8758-C903C798118C}"/>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28" name="Picture 27">
              <a:extLst>
                <a:ext uri="{FF2B5EF4-FFF2-40B4-BE49-F238E27FC236}">
                  <a16:creationId xmlns:a16="http://schemas.microsoft.com/office/drawing/2014/main" id="{4BEE2F1B-FAD9-0D25-0689-CCFAED246572}"/>
                </a:ext>
              </a:extLst>
            </p:cNvPr>
            <p:cNvPicPr>
              <a:picLocks noChangeAspect="1"/>
            </p:cNvPicPr>
            <p:nvPr/>
          </p:nvPicPr>
          <p:blipFill>
            <a:blip r:embed="rId2"/>
            <a:stretch>
              <a:fillRect/>
            </a:stretch>
          </p:blipFill>
          <p:spPr>
            <a:xfrm>
              <a:off x="366763" y="0"/>
              <a:ext cx="1544709" cy="933210"/>
            </a:xfrm>
            <a:prstGeom prst="rect">
              <a:avLst/>
            </a:prstGeom>
          </p:spPr>
        </p:pic>
        <p:pic>
          <p:nvPicPr>
            <p:cNvPr id="29" name="Picture 28">
              <a:extLst>
                <a:ext uri="{FF2B5EF4-FFF2-40B4-BE49-F238E27FC236}">
                  <a16:creationId xmlns:a16="http://schemas.microsoft.com/office/drawing/2014/main" id="{BA9950D0-5407-27EF-641F-93A341B17584}"/>
                </a:ext>
              </a:extLst>
            </p:cNvPr>
            <p:cNvPicPr>
              <a:picLocks noChangeAspect="1"/>
            </p:cNvPicPr>
            <p:nvPr/>
          </p:nvPicPr>
          <p:blipFill>
            <a:blip r:embed="rId3"/>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603379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00;p25">
            <a:extLst>
              <a:ext uri="{FF2B5EF4-FFF2-40B4-BE49-F238E27FC236}">
                <a16:creationId xmlns:a16="http://schemas.microsoft.com/office/drawing/2014/main" id="{E8D9FFEE-FC03-53CC-801D-48F5FEBB1E59}"/>
              </a:ext>
            </a:extLst>
          </p:cNvPr>
          <p:cNvSpPr/>
          <p:nvPr/>
        </p:nvSpPr>
        <p:spPr>
          <a:xfrm>
            <a:off x="3400298" y="852495"/>
            <a:ext cx="5391403" cy="546100"/>
          </a:xfrm>
          <a:custGeom>
            <a:avLst/>
            <a:gdLst/>
            <a:ahLst/>
            <a:cxnLst/>
            <a:rect l="l" t="t" r="r" b="b"/>
            <a:pathLst>
              <a:path w="4168775" h="546100" extrusionOk="0">
                <a:moveTo>
                  <a:pt x="4168266" y="0"/>
                </a:moveTo>
                <a:lnTo>
                  <a:pt x="0" y="0"/>
                </a:lnTo>
                <a:lnTo>
                  <a:pt x="0" y="545553"/>
                </a:lnTo>
                <a:lnTo>
                  <a:pt x="4168266" y="545553"/>
                </a:lnTo>
                <a:lnTo>
                  <a:pt x="4168266"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E67622"/>
                </a:solidFill>
                <a:latin typeface="Cambria" panose="02040503050406030204" pitchFamily="18" charset="0"/>
                <a:ea typeface="Cambria" panose="02040503050406030204" pitchFamily="18" charset="0"/>
                <a:cs typeface="Cambria"/>
                <a:sym typeface="Cambria"/>
              </a:rPr>
              <a:t>Unmatched  Classrooms</a:t>
            </a:r>
            <a:endParaRPr sz="3600" b="0" i="0" u="none" strike="noStrike" cap="none" dirty="0">
              <a:solidFill>
                <a:srgbClr val="E67622"/>
              </a:solidFill>
              <a:latin typeface="Cambria" panose="02040503050406030204" pitchFamily="18" charset="0"/>
              <a:ea typeface="Cambria" panose="02040503050406030204" pitchFamily="18" charset="0"/>
              <a:cs typeface="Cambria"/>
              <a:sym typeface="Cambria"/>
            </a:endParaRPr>
          </a:p>
        </p:txBody>
      </p:sp>
      <p:sp>
        <p:nvSpPr>
          <p:cNvPr id="21" name="Google Shape;301;p25">
            <a:extLst>
              <a:ext uri="{FF2B5EF4-FFF2-40B4-BE49-F238E27FC236}">
                <a16:creationId xmlns:a16="http://schemas.microsoft.com/office/drawing/2014/main" id="{234FBAEF-E6C0-E6DB-E404-2C7F0B61DA09}"/>
              </a:ext>
            </a:extLst>
          </p:cNvPr>
          <p:cNvSpPr/>
          <p:nvPr/>
        </p:nvSpPr>
        <p:spPr>
          <a:xfrm>
            <a:off x="87520" y="1811301"/>
            <a:ext cx="5912792" cy="4234668"/>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22" name="Google Shape;302;p25">
            <a:extLst>
              <a:ext uri="{FF2B5EF4-FFF2-40B4-BE49-F238E27FC236}">
                <a16:creationId xmlns:a16="http://schemas.microsoft.com/office/drawing/2014/main" id="{2C6A0C14-15A6-DD01-C9C2-CE6B915BE899}"/>
              </a:ext>
            </a:extLst>
          </p:cNvPr>
          <p:cNvSpPr/>
          <p:nvPr/>
        </p:nvSpPr>
        <p:spPr>
          <a:xfrm>
            <a:off x="6191690" y="1822795"/>
            <a:ext cx="5912792" cy="421168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BC32C27C-3CD1-56FB-DA1E-FE9CE73A84C3}"/>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B1B09D13-AE16-3648-54CB-84C92D0812B5}"/>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A997AB17-6615-0524-B4CA-7FFB73595CFD}"/>
                </a:ext>
              </a:extLst>
            </p:cNvPr>
            <p:cNvPicPr>
              <a:picLocks noChangeAspect="1"/>
            </p:cNvPicPr>
            <p:nvPr/>
          </p:nvPicPr>
          <p:blipFill>
            <a:blip r:embed="rId4"/>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7D163031-9E82-915B-CB48-79FD8694B6CD}"/>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352418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3;p28">
            <a:extLst>
              <a:ext uri="{FF2B5EF4-FFF2-40B4-BE49-F238E27FC236}">
                <a16:creationId xmlns:a16="http://schemas.microsoft.com/office/drawing/2014/main" id="{406B54F2-F6A9-071A-9A95-A8BBC7FED94D}"/>
              </a:ext>
            </a:extLst>
          </p:cNvPr>
          <p:cNvSpPr/>
          <p:nvPr/>
        </p:nvSpPr>
        <p:spPr>
          <a:xfrm>
            <a:off x="2493235" y="1290275"/>
            <a:ext cx="6590930" cy="439420"/>
          </a:xfrm>
          <a:custGeom>
            <a:avLst/>
            <a:gdLst/>
            <a:ahLst/>
            <a:cxnLst/>
            <a:rect l="l" t="t" r="r" b="b"/>
            <a:pathLst>
              <a:path w="5902325" h="439419" extrusionOk="0">
                <a:moveTo>
                  <a:pt x="5902071" y="0"/>
                </a:moveTo>
                <a:lnTo>
                  <a:pt x="0" y="0"/>
                </a:lnTo>
                <a:lnTo>
                  <a:pt x="0" y="439267"/>
                </a:lnTo>
                <a:lnTo>
                  <a:pt x="5902071" y="439267"/>
                </a:lnTo>
                <a:lnTo>
                  <a:pt x="5902071"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200" b="1" i="0" u="none" strike="noStrike" cap="none" dirty="0">
                <a:solidFill>
                  <a:srgbClr val="E67622"/>
                </a:solidFill>
                <a:latin typeface="Cambria"/>
                <a:ea typeface="Cambria"/>
                <a:cs typeface="Cambria"/>
                <a:sym typeface="Cambria"/>
              </a:rPr>
              <a:t>State-of-the Art Computer  Labs</a:t>
            </a:r>
            <a:endParaRPr sz="3200" b="0" i="0" u="none" strike="noStrike" cap="none" dirty="0">
              <a:solidFill>
                <a:srgbClr val="E67622"/>
              </a:solidFill>
              <a:latin typeface="Cambria"/>
              <a:ea typeface="Cambria"/>
              <a:cs typeface="Cambria"/>
              <a:sym typeface="Cambria"/>
            </a:endParaRPr>
          </a:p>
        </p:txBody>
      </p:sp>
      <p:grpSp>
        <p:nvGrpSpPr>
          <p:cNvPr id="3" name="Google Shape;344;p28">
            <a:extLst>
              <a:ext uri="{FF2B5EF4-FFF2-40B4-BE49-F238E27FC236}">
                <a16:creationId xmlns:a16="http://schemas.microsoft.com/office/drawing/2014/main" id="{19C7C646-A4D2-8D73-9331-90622BB4E102}"/>
              </a:ext>
            </a:extLst>
          </p:cNvPr>
          <p:cNvGrpSpPr/>
          <p:nvPr/>
        </p:nvGrpSpPr>
        <p:grpSpPr>
          <a:xfrm>
            <a:off x="460854" y="1965833"/>
            <a:ext cx="10655692" cy="4554904"/>
            <a:chOff x="0" y="1473199"/>
            <a:chExt cx="9144000" cy="3667760"/>
          </a:xfrm>
        </p:grpSpPr>
        <p:sp>
          <p:nvSpPr>
            <p:cNvPr id="4" name="Google Shape;345;p28">
              <a:extLst>
                <a:ext uri="{FF2B5EF4-FFF2-40B4-BE49-F238E27FC236}">
                  <a16:creationId xmlns:a16="http://schemas.microsoft.com/office/drawing/2014/main" id="{452199EB-8A87-7959-CCC3-2E0F5A34102D}"/>
                </a:ext>
              </a:extLst>
            </p:cNvPr>
            <p:cNvSpPr/>
            <p:nvPr/>
          </p:nvSpPr>
          <p:spPr>
            <a:xfrm>
              <a:off x="4541520" y="1503679"/>
              <a:ext cx="4602480" cy="362712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 name="Google Shape;346;p28">
              <a:extLst>
                <a:ext uri="{FF2B5EF4-FFF2-40B4-BE49-F238E27FC236}">
                  <a16:creationId xmlns:a16="http://schemas.microsoft.com/office/drawing/2014/main" id="{56FC1A17-A55D-12B9-B076-CB6F46A46417}"/>
                </a:ext>
              </a:extLst>
            </p:cNvPr>
            <p:cNvSpPr/>
            <p:nvPr/>
          </p:nvSpPr>
          <p:spPr>
            <a:xfrm>
              <a:off x="4745211" y="1673859"/>
              <a:ext cx="4279519" cy="328764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6" name="Google Shape;347;p28">
              <a:extLst>
                <a:ext uri="{FF2B5EF4-FFF2-40B4-BE49-F238E27FC236}">
                  <a16:creationId xmlns:a16="http://schemas.microsoft.com/office/drawing/2014/main" id="{59BADE1D-1571-3972-4F9A-CB160B5E128C}"/>
                </a:ext>
              </a:extLst>
            </p:cNvPr>
            <p:cNvSpPr/>
            <p:nvPr/>
          </p:nvSpPr>
          <p:spPr>
            <a:xfrm>
              <a:off x="0" y="1473199"/>
              <a:ext cx="4714240" cy="366776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7" name="Google Shape;348;p28">
              <a:extLst>
                <a:ext uri="{FF2B5EF4-FFF2-40B4-BE49-F238E27FC236}">
                  <a16:creationId xmlns:a16="http://schemas.microsoft.com/office/drawing/2014/main" id="{4B446B11-CE6A-D3E5-4AE5-C7A6C0C22E80}"/>
                </a:ext>
              </a:extLst>
            </p:cNvPr>
            <p:cNvSpPr/>
            <p:nvPr/>
          </p:nvSpPr>
          <p:spPr>
            <a:xfrm>
              <a:off x="119270" y="1673859"/>
              <a:ext cx="4322572" cy="328764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grpSp>
        <p:nvGrpSpPr>
          <p:cNvPr id="8" name="Group 7">
            <a:extLst>
              <a:ext uri="{FF2B5EF4-FFF2-40B4-BE49-F238E27FC236}">
                <a16:creationId xmlns:a16="http://schemas.microsoft.com/office/drawing/2014/main" id="{8DC69662-88FE-178C-8ADC-F6BADD030492}"/>
              </a:ext>
            </a:extLst>
          </p:cNvPr>
          <p:cNvGrpSpPr/>
          <p:nvPr/>
        </p:nvGrpSpPr>
        <p:grpSpPr>
          <a:xfrm>
            <a:off x="0" y="0"/>
            <a:ext cx="12192000" cy="933210"/>
            <a:chOff x="0" y="0"/>
            <a:chExt cx="12192000" cy="933210"/>
          </a:xfrm>
        </p:grpSpPr>
        <p:sp>
          <p:nvSpPr>
            <p:cNvPr id="11" name="Rectangle 10">
              <a:extLst>
                <a:ext uri="{FF2B5EF4-FFF2-40B4-BE49-F238E27FC236}">
                  <a16:creationId xmlns:a16="http://schemas.microsoft.com/office/drawing/2014/main" id="{CD7C9CA6-EDEE-225B-EFC9-A4C8D6D99AD7}"/>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5" name="Picture 14">
              <a:extLst>
                <a:ext uri="{FF2B5EF4-FFF2-40B4-BE49-F238E27FC236}">
                  <a16:creationId xmlns:a16="http://schemas.microsoft.com/office/drawing/2014/main" id="{157EFF31-0797-F378-5979-C7667764035C}"/>
                </a:ext>
              </a:extLst>
            </p:cNvPr>
            <p:cNvPicPr>
              <a:picLocks noChangeAspect="1"/>
            </p:cNvPicPr>
            <p:nvPr/>
          </p:nvPicPr>
          <p:blipFill>
            <a:blip r:embed="rId6"/>
            <a:stretch>
              <a:fillRect/>
            </a:stretch>
          </p:blipFill>
          <p:spPr>
            <a:xfrm>
              <a:off x="366763" y="0"/>
              <a:ext cx="1544709" cy="933210"/>
            </a:xfrm>
            <a:prstGeom prst="rect">
              <a:avLst/>
            </a:prstGeom>
          </p:spPr>
        </p:pic>
        <p:pic>
          <p:nvPicPr>
            <p:cNvPr id="16" name="Picture 15">
              <a:extLst>
                <a:ext uri="{FF2B5EF4-FFF2-40B4-BE49-F238E27FC236}">
                  <a16:creationId xmlns:a16="http://schemas.microsoft.com/office/drawing/2014/main" id="{C6D01ED0-3E65-F87F-2FCE-888190F40BC7}"/>
                </a:ext>
              </a:extLst>
            </p:cNvPr>
            <p:cNvPicPr>
              <a:picLocks noChangeAspect="1"/>
            </p:cNvPicPr>
            <p:nvPr/>
          </p:nvPicPr>
          <p:blipFill>
            <a:blip r:embed="rId7"/>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709685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55;p29">
            <a:extLst>
              <a:ext uri="{FF2B5EF4-FFF2-40B4-BE49-F238E27FC236}">
                <a16:creationId xmlns:a16="http://schemas.microsoft.com/office/drawing/2014/main" id="{33F79294-710D-AE96-E656-52C83D7243C5}"/>
              </a:ext>
            </a:extLst>
          </p:cNvPr>
          <p:cNvSpPr/>
          <p:nvPr/>
        </p:nvSpPr>
        <p:spPr>
          <a:xfrm>
            <a:off x="108613" y="2180492"/>
            <a:ext cx="7797429" cy="3945987"/>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7" name="Google Shape;356;p29">
            <a:extLst>
              <a:ext uri="{FF2B5EF4-FFF2-40B4-BE49-F238E27FC236}">
                <a16:creationId xmlns:a16="http://schemas.microsoft.com/office/drawing/2014/main" id="{AD72F002-2C3E-94C9-C399-B44288C534FB}"/>
              </a:ext>
            </a:extLst>
          </p:cNvPr>
          <p:cNvSpPr/>
          <p:nvPr/>
        </p:nvSpPr>
        <p:spPr>
          <a:xfrm>
            <a:off x="8074855" y="1705581"/>
            <a:ext cx="3838614" cy="503149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8" name="Google Shape;354;p29">
            <a:extLst>
              <a:ext uri="{FF2B5EF4-FFF2-40B4-BE49-F238E27FC236}">
                <a16:creationId xmlns:a16="http://schemas.microsoft.com/office/drawing/2014/main" id="{EDC5B8AD-45B0-801B-70C4-C56CCB29F975}"/>
              </a:ext>
            </a:extLst>
          </p:cNvPr>
          <p:cNvSpPr txBox="1"/>
          <p:nvPr/>
        </p:nvSpPr>
        <p:spPr>
          <a:xfrm>
            <a:off x="3546337" y="1005882"/>
            <a:ext cx="3990848" cy="511679"/>
          </a:xfrm>
          <a:prstGeom prst="rect">
            <a:avLst/>
          </a:prstGeom>
          <a:noFill/>
          <a:ln>
            <a:noFill/>
          </a:ln>
        </p:spPr>
        <p:txBody>
          <a:bodyPr spcFirstLastPara="1" wrap="square" lIns="0" tIns="19050" rIns="0" bIns="0" anchor="t" anchorCtr="0">
            <a:spAutoFit/>
          </a:bodyPr>
          <a:lstStyle/>
          <a:p>
            <a:pPr marL="253365" marR="0" lvl="0" indent="0" algn="ctr" rtl="0">
              <a:lnSpc>
                <a:spcPct val="100000"/>
              </a:lnSpc>
              <a:spcBef>
                <a:spcPts val="0"/>
              </a:spcBef>
              <a:spcAft>
                <a:spcPts val="0"/>
              </a:spcAft>
              <a:buClr>
                <a:srgbClr val="000000"/>
              </a:buClr>
              <a:buSzPts val="2800"/>
              <a:buFont typeface="Arial"/>
              <a:buNone/>
            </a:pPr>
            <a:r>
              <a:rPr lang="en-US" sz="3200" b="1" i="0" u="none" strike="noStrike" cap="none" dirty="0">
                <a:solidFill>
                  <a:srgbClr val="E67622"/>
                </a:solidFill>
                <a:latin typeface="Cambria"/>
                <a:ea typeface="Cambria"/>
                <a:cs typeface="Cambria"/>
                <a:sym typeface="Cambria"/>
              </a:rPr>
              <a:t>Innovation Studio</a:t>
            </a:r>
            <a:endParaRPr sz="3200" b="0" i="0" u="none" strike="noStrike" cap="none" dirty="0">
              <a:solidFill>
                <a:srgbClr val="E67622"/>
              </a:solidFill>
              <a:latin typeface="Cambria"/>
              <a:ea typeface="Cambria"/>
              <a:cs typeface="Cambria"/>
              <a:sym typeface="Cambria"/>
            </a:endParaRPr>
          </a:p>
        </p:txBody>
      </p:sp>
      <p:grpSp>
        <p:nvGrpSpPr>
          <p:cNvPr id="2" name="Group 1">
            <a:extLst>
              <a:ext uri="{FF2B5EF4-FFF2-40B4-BE49-F238E27FC236}">
                <a16:creationId xmlns:a16="http://schemas.microsoft.com/office/drawing/2014/main" id="{DF81509C-53E2-5328-0A38-78C57BFA65DF}"/>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497FDD5F-DAD3-BA8E-E89C-C89EDFF6B3AB}"/>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7807A1E9-7924-A332-F3CB-F5B239B69FD2}"/>
                </a:ext>
              </a:extLst>
            </p:cNvPr>
            <p:cNvPicPr>
              <a:picLocks noChangeAspect="1"/>
            </p:cNvPicPr>
            <p:nvPr/>
          </p:nvPicPr>
          <p:blipFill>
            <a:blip r:embed="rId4"/>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0940FF8A-02B5-4618-9AAD-2EEBFEF80505}"/>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2530251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0"/>
          <p:cNvSpPr txBox="1">
            <a:spLocks noGrp="1"/>
          </p:cNvSpPr>
          <p:nvPr>
            <p:ph type="title"/>
          </p:nvPr>
        </p:nvSpPr>
        <p:spPr>
          <a:xfrm>
            <a:off x="3009062" y="843660"/>
            <a:ext cx="4916359" cy="464101"/>
          </a:xfrm>
          <a:prstGeom prst="rect">
            <a:avLst/>
          </a:prstGeom>
          <a:noFill/>
          <a:ln>
            <a:noFill/>
          </a:ln>
        </p:spPr>
        <p:txBody>
          <a:bodyPr spcFirstLastPara="1" vert="horz" wrap="square" lIns="0" tIns="0" rIns="0" bIns="0" rtlCol="0" anchor="t" anchorCtr="0">
            <a:spAutoFit/>
          </a:bodyPr>
          <a:lstStyle/>
          <a:p>
            <a:pPr marL="100751" algn="ctr">
              <a:lnSpc>
                <a:spcPct val="116406"/>
              </a:lnSpc>
            </a:pPr>
            <a:r>
              <a:rPr lang="en-US" sz="2600" b="1" dirty="0" err="1">
                <a:solidFill>
                  <a:srgbClr val="E67622"/>
                </a:solidFill>
                <a:latin typeface="Cambria" panose="02040503050406030204" pitchFamily="18" charset="0"/>
                <a:ea typeface="Cambria" panose="02040503050406030204" pitchFamily="18" charset="0"/>
                <a:sym typeface="Arial"/>
              </a:rPr>
              <a:t>Unimall</a:t>
            </a:r>
            <a:r>
              <a:rPr lang="en-US" sz="2600" b="1" dirty="0">
                <a:solidFill>
                  <a:srgbClr val="E67622"/>
                </a:solidFill>
                <a:latin typeface="Cambria" panose="02040503050406030204" pitchFamily="18" charset="0"/>
                <a:ea typeface="Cambria" panose="02040503050406030204" pitchFamily="18" charset="0"/>
                <a:sym typeface="Arial"/>
              </a:rPr>
              <a:t>: Your ALL - NEED store</a:t>
            </a:r>
            <a:endParaRPr sz="2600" b="1" dirty="0">
              <a:solidFill>
                <a:srgbClr val="E67622"/>
              </a:solidFill>
              <a:latin typeface="Cambria" panose="02040503050406030204" pitchFamily="18" charset="0"/>
              <a:ea typeface="Cambria" panose="02040503050406030204" pitchFamily="18" charset="0"/>
              <a:sym typeface="Arial"/>
            </a:endParaRPr>
          </a:p>
        </p:txBody>
      </p:sp>
      <p:sp>
        <p:nvSpPr>
          <p:cNvPr id="362" name="Google Shape;362;p30"/>
          <p:cNvSpPr txBox="1"/>
          <p:nvPr/>
        </p:nvSpPr>
        <p:spPr>
          <a:xfrm>
            <a:off x="278336" y="1909158"/>
            <a:ext cx="5838613" cy="356495"/>
          </a:xfrm>
          <a:prstGeom prst="rect">
            <a:avLst/>
          </a:prstGeom>
          <a:noFill/>
          <a:ln>
            <a:noFill/>
          </a:ln>
        </p:spPr>
        <p:txBody>
          <a:bodyPr spcFirstLastPara="1" wrap="square" lIns="0" tIns="17767" rIns="0" bIns="0" anchor="t" anchorCtr="0">
            <a:spAutoFit/>
          </a:bodyPr>
          <a:lstStyle/>
          <a:p>
            <a:pPr marL="16933">
              <a:buClr>
                <a:srgbClr val="000000"/>
              </a:buClr>
              <a:buSzPts val="1600"/>
            </a:pPr>
            <a:r>
              <a:rPr lang="en-US" sz="2200" b="1" dirty="0">
                <a:solidFill>
                  <a:srgbClr val="E67622"/>
                </a:solidFill>
                <a:latin typeface="Cambria" panose="02040503050406030204" pitchFamily="18" charset="0"/>
                <a:ea typeface="Cambria" panose="02040503050406030204" pitchFamily="18" charset="0"/>
                <a:cs typeface="Arial"/>
                <a:sym typeface="Arial"/>
              </a:rPr>
              <a:t>Managed by our student entrepreneurs …</a:t>
            </a:r>
            <a:endParaRPr sz="2200" b="1" dirty="0">
              <a:solidFill>
                <a:srgbClr val="E67622"/>
              </a:solidFill>
              <a:latin typeface="Cambria" panose="02040503050406030204" pitchFamily="18" charset="0"/>
              <a:ea typeface="Cambria" panose="02040503050406030204" pitchFamily="18" charset="0"/>
              <a:cs typeface="Arial"/>
              <a:sym typeface="Arial"/>
            </a:endParaRPr>
          </a:p>
        </p:txBody>
      </p:sp>
      <p:sp>
        <p:nvSpPr>
          <p:cNvPr id="363" name="Google Shape;363;p30"/>
          <p:cNvSpPr/>
          <p:nvPr/>
        </p:nvSpPr>
        <p:spPr>
          <a:xfrm>
            <a:off x="2307" y="2275839"/>
            <a:ext cx="6136640" cy="433493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364" name="Google Shape;364;p30"/>
          <p:cNvSpPr/>
          <p:nvPr/>
        </p:nvSpPr>
        <p:spPr>
          <a:xfrm>
            <a:off x="278336" y="2514600"/>
            <a:ext cx="5583259" cy="3792051"/>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365" name="Google Shape;365;p30"/>
          <p:cNvSpPr txBox="1"/>
          <p:nvPr/>
        </p:nvSpPr>
        <p:spPr>
          <a:xfrm>
            <a:off x="6488595" y="5974572"/>
            <a:ext cx="5496197" cy="694207"/>
          </a:xfrm>
          <a:prstGeom prst="rect">
            <a:avLst/>
          </a:prstGeom>
          <a:noFill/>
          <a:ln>
            <a:noFill/>
          </a:ln>
        </p:spPr>
        <p:txBody>
          <a:bodyPr spcFirstLastPara="1" wrap="square" lIns="0" tIns="16933" rIns="0" bIns="0" anchor="t" anchorCtr="0">
            <a:spAutoFit/>
          </a:bodyPr>
          <a:lstStyle/>
          <a:p>
            <a:pPr marL="16933">
              <a:buClr>
                <a:srgbClr val="000000"/>
              </a:buClr>
              <a:buSzPts val="1600"/>
            </a:pPr>
            <a:r>
              <a:rPr lang="en-US" sz="2200" b="1" dirty="0">
                <a:solidFill>
                  <a:srgbClr val="E67622"/>
                </a:solidFill>
                <a:latin typeface="Cambria" panose="02040503050406030204" pitchFamily="18" charset="0"/>
                <a:ea typeface="Cambria" panose="02040503050406030204" pitchFamily="18" charset="0"/>
                <a:cs typeface="Arial"/>
                <a:sym typeface="Arial"/>
              </a:rPr>
              <a:t>… offering unmatched shopping experience.</a:t>
            </a:r>
            <a:endParaRPr sz="2200" b="1" dirty="0">
              <a:solidFill>
                <a:srgbClr val="E67622"/>
              </a:solidFill>
              <a:latin typeface="Cambria" panose="02040503050406030204" pitchFamily="18" charset="0"/>
              <a:ea typeface="Cambria" panose="02040503050406030204" pitchFamily="18" charset="0"/>
              <a:cs typeface="Arial"/>
              <a:sym typeface="Arial"/>
            </a:endParaRPr>
          </a:p>
        </p:txBody>
      </p:sp>
      <p:grpSp>
        <p:nvGrpSpPr>
          <p:cNvPr id="366" name="Google Shape;366;p30"/>
          <p:cNvGrpSpPr/>
          <p:nvPr/>
        </p:nvGrpSpPr>
        <p:grpSpPr>
          <a:xfrm>
            <a:off x="6212243" y="1712266"/>
            <a:ext cx="5838613" cy="4443305"/>
            <a:chOff x="4683759" y="1280159"/>
            <a:chExt cx="4378960" cy="3332479"/>
          </a:xfrm>
        </p:grpSpPr>
        <p:sp>
          <p:nvSpPr>
            <p:cNvPr id="367" name="Google Shape;367;p30"/>
            <p:cNvSpPr/>
            <p:nvPr/>
          </p:nvSpPr>
          <p:spPr>
            <a:xfrm>
              <a:off x="4683759" y="1280159"/>
              <a:ext cx="4378960" cy="333247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368" name="Google Shape;368;p30"/>
            <p:cNvSpPr/>
            <p:nvPr/>
          </p:nvSpPr>
          <p:spPr>
            <a:xfrm>
              <a:off x="4891023" y="1483842"/>
              <a:ext cx="3964939" cy="292430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grpSp>
        <p:nvGrpSpPr>
          <p:cNvPr id="7" name="Group 6">
            <a:extLst>
              <a:ext uri="{FF2B5EF4-FFF2-40B4-BE49-F238E27FC236}">
                <a16:creationId xmlns:a16="http://schemas.microsoft.com/office/drawing/2014/main" id="{14FFBCFC-7B6A-67E2-44D5-3C376D07A072}"/>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13C94889-32F7-3D83-455A-9427DF01A502}"/>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ECEF4EA5-510D-F909-4BC4-70005E622733}"/>
                </a:ext>
              </a:extLst>
            </p:cNvPr>
            <p:cNvPicPr>
              <a:picLocks noChangeAspect="1"/>
            </p:cNvPicPr>
            <p:nvPr/>
          </p:nvPicPr>
          <p:blipFill>
            <a:blip r:embed="rId7"/>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9E24AEF5-89DB-A18D-84E7-724C23B653D3}"/>
                </a:ext>
              </a:extLst>
            </p:cNvPr>
            <p:cNvPicPr>
              <a:picLocks noChangeAspect="1"/>
            </p:cNvPicPr>
            <p:nvPr/>
          </p:nvPicPr>
          <p:blipFill>
            <a:blip r:embed="rId8"/>
            <a:stretch>
              <a:fillRect/>
            </a:stretch>
          </p:blipFill>
          <p:spPr>
            <a:xfrm>
              <a:off x="9755380" y="90145"/>
              <a:ext cx="2069857" cy="752920"/>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3"/>
          <p:cNvSpPr/>
          <p:nvPr/>
        </p:nvSpPr>
        <p:spPr>
          <a:xfrm>
            <a:off x="196955" y="1146488"/>
            <a:ext cx="2241127" cy="5546875"/>
          </a:xfrm>
          <a:custGeom>
            <a:avLst/>
            <a:gdLst/>
            <a:ahLst/>
            <a:cxnLst/>
            <a:rect l="l" t="t" r="r" b="b"/>
            <a:pathLst>
              <a:path w="1680845" h="2908300" extrusionOk="0">
                <a:moveTo>
                  <a:pt x="1680718" y="0"/>
                </a:moveTo>
                <a:lnTo>
                  <a:pt x="0" y="0"/>
                </a:lnTo>
                <a:lnTo>
                  <a:pt x="0" y="2907791"/>
                </a:lnTo>
                <a:lnTo>
                  <a:pt x="1680718" y="2907791"/>
                </a:lnTo>
                <a:lnTo>
                  <a:pt x="1680718" y="0"/>
                </a:lnTo>
                <a:close/>
              </a:path>
            </a:pathLst>
          </a:custGeom>
          <a:solidFill>
            <a:srgbClr val="E67622"/>
          </a:solidFill>
          <a:ln>
            <a:noFill/>
          </a:ln>
        </p:spPr>
        <p:txBody>
          <a:bodyPr spcFirstLastPara="1" wrap="square" lIns="0" tIns="0" rIns="0" bIns="0" anchor="t" anchorCtr="0">
            <a:noAutofit/>
          </a:bodyPr>
          <a:lstStyle/>
          <a:p>
            <a:pPr>
              <a:buClr>
                <a:srgbClr val="000000"/>
              </a:buClr>
              <a:buSzPts val="1800"/>
            </a:pPr>
            <a:endParaRPr sz="2400" dirty="0">
              <a:solidFill>
                <a:schemeClr val="dk1"/>
              </a:solidFill>
              <a:latin typeface="Cambria"/>
              <a:ea typeface="Cambria"/>
              <a:cs typeface="Cambria"/>
              <a:sym typeface="Cambria"/>
            </a:endParaRPr>
          </a:p>
        </p:txBody>
      </p:sp>
      <p:sp>
        <p:nvSpPr>
          <p:cNvPr id="394" name="Google Shape;394;p33"/>
          <p:cNvSpPr txBox="1">
            <a:spLocks noGrp="1"/>
          </p:cNvSpPr>
          <p:nvPr>
            <p:ph type="title"/>
          </p:nvPr>
        </p:nvSpPr>
        <p:spPr>
          <a:xfrm>
            <a:off x="263058" y="1407039"/>
            <a:ext cx="2040467" cy="2292060"/>
          </a:xfrm>
          <a:prstGeom prst="rect">
            <a:avLst/>
          </a:prstGeom>
          <a:noFill/>
          <a:ln>
            <a:noFill/>
          </a:ln>
        </p:spPr>
        <p:txBody>
          <a:bodyPr spcFirstLastPara="1" vert="horz" wrap="square" lIns="0" tIns="75333" rIns="0" bIns="0" rtlCol="0" anchor="ctr" anchorCtr="0">
            <a:spAutoFit/>
          </a:bodyPr>
          <a:lstStyle/>
          <a:p>
            <a:pPr marL="16933" marR="6773" indent="-6770" algn="ctr">
              <a:lnSpc>
                <a:spcPct val="89900"/>
              </a:lnSpc>
            </a:pPr>
            <a:r>
              <a:rPr lang="en-US" b="1" dirty="0">
                <a:latin typeface="Arial"/>
                <a:ea typeface="Arial"/>
                <a:cs typeface="Arial"/>
                <a:sym typeface="Arial"/>
              </a:rPr>
              <a:t>BALDEV  RAJ  MITTAL  UNIPOLIS,</a:t>
            </a:r>
            <a:endParaRPr dirty="0">
              <a:latin typeface="Arial"/>
              <a:ea typeface="Arial"/>
              <a:cs typeface="Arial"/>
              <a:sym typeface="Arial"/>
            </a:endParaRPr>
          </a:p>
        </p:txBody>
      </p:sp>
      <p:sp>
        <p:nvSpPr>
          <p:cNvPr id="395" name="Google Shape;395;p33"/>
          <p:cNvSpPr txBox="1"/>
          <p:nvPr/>
        </p:nvSpPr>
        <p:spPr>
          <a:xfrm>
            <a:off x="355344" y="3699099"/>
            <a:ext cx="1855893" cy="2708192"/>
          </a:xfrm>
          <a:prstGeom prst="rect">
            <a:avLst/>
          </a:prstGeom>
          <a:noFill/>
          <a:ln>
            <a:noFill/>
          </a:ln>
        </p:spPr>
        <p:txBody>
          <a:bodyPr spcFirstLastPara="1" wrap="square" lIns="0" tIns="49100" rIns="0" bIns="0" anchor="ctr" anchorCtr="0">
            <a:spAutoFit/>
          </a:bodyPr>
          <a:lstStyle/>
          <a:p>
            <a:pPr marL="16086" marR="6773" algn="ctr">
              <a:lnSpc>
                <a:spcPct val="90200"/>
              </a:lnSpc>
              <a:buClr>
                <a:srgbClr val="000000"/>
              </a:buClr>
              <a:buSzPts val="1600"/>
            </a:pPr>
            <a:r>
              <a:rPr lang="en-US" sz="2133" b="1" dirty="0">
                <a:solidFill>
                  <a:srgbClr val="FFFFFF"/>
                </a:solidFill>
                <a:latin typeface="Cambria"/>
                <a:ea typeface="Cambria"/>
                <a:cs typeface="Cambria"/>
                <a:sym typeface="Cambria"/>
              </a:rPr>
              <a:t>A </a:t>
            </a:r>
            <a:r>
              <a:rPr lang="en-US" sz="2133" dirty="0">
                <a:solidFill>
                  <a:srgbClr val="FFFFFF"/>
                </a:solidFill>
                <a:latin typeface="Cambria"/>
                <a:ea typeface="Cambria"/>
                <a:cs typeface="Cambria"/>
                <a:sym typeface="Cambria"/>
              </a:rPr>
              <a:t>power-packed  place on the  campus with a  capacity to  accommodate  several thousand people</a:t>
            </a:r>
            <a:endParaRPr sz="2133" dirty="0">
              <a:solidFill>
                <a:schemeClr val="dk1"/>
              </a:solidFill>
              <a:latin typeface="Cambria"/>
              <a:ea typeface="Cambria"/>
              <a:cs typeface="Cambria"/>
              <a:sym typeface="Cambria"/>
            </a:endParaRPr>
          </a:p>
        </p:txBody>
      </p:sp>
      <p:grpSp>
        <p:nvGrpSpPr>
          <p:cNvPr id="396" name="Google Shape;396;p33"/>
          <p:cNvGrpSpPr/>
          <p:nvPr/>
        </p:nvGrpSpPr>
        <p:grpSpPr>
          <a:xfrm>
            <a:off x="2530518" y="1277229"/>
            <a:ext cx="9498753" cy="5291667"/>
            <a:chOff x="1897888" y="957922"/>
            <a:chExt cx="7124065" cy="3968750"/>
          </a:xfrm>
        </p:grpSpPr>
        <p:sp>
          <p:nvSpPr>
            <p:cNvPr id="397" name="Google Shape;397;p33"/>
            <p:cNvSpPr/>
            <p:nvPr/>
          </p:nvSpPr>
          <p:spPr>
            <a:xfrm>
              <a:off x="1912239" y="972210"/>
              <a:ext cx="7095236" cy="3939794"/>
            </a:xfrm>
            <a:prstGeom prst="rect">
              <a:avLst/>
            </a:prstGeom>
            <a:blipFill rotWithShape="1">
              <a:blip r:embed="rId3">
                <a:alphaModFix/>
              </a:blip>
              <a:stretch>
                <a:fillRect/>
              </a:stretch>
            </a:blipFill>
            <a:ln>
              <a:solidFill>
                <a:srgbClr val="E67622"/>
              </a:solid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398" name="Google Shape;398;p33"/>
            <p:cNvSpPr/>
            <p:nvPr/>
          </p:nvSpPr>
          <p:spPr>
            <a:xfrm>
              <a:off x="1897888" y="957922"/>
              <a:ext cx="7124065" cy="3968750"/>
            </a:xfrm>
            <a:custGeom>
              <a:avLst/>
              <a:gdLst/>
              <a:ahLst/>
              <a:cxnLst/>
              <a:rect l="l" t="t" r="r" b="b"/>
              <a:pathLst>
                <a:path w="7124065" h="3968750" extrusionOk="0">
                  <a:moveTo>
                    <a:pt x="0" y="3968369"/>
                  </a:moveTo>
                  <a:lnTo>
                    <a:pt x="7123810" y="3968369"/>
                  </a:lnTo>
                  <a:lnTo>
                    <a:pt x="7123810" y="0"/>
                  </a:lnTo>
                  <a:lnTo>
                    <a:pt x="0" y="0"/>
                  </a:lnTo>
                  <a:lnTo>
                    <a:pt x="0" y="3968369"/>
                  </a:lnTo>
                  <a:close/>
                </a:path>
              </a:pathLst>
            </a:custGeom>
            <a:noFill/>
            <a:ln w="28575" cap="flat" cmpd="sng">
              <a:solidFill>
                <a:srgbClr val="E67622"/>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grpSp>
        <p:nvGrpSpPr>
          <p:cNvPr id="7" name="Group 6">
            <a:extLst>
              <a:ext uri="{FF2B5EF4-FFF2-40B4-BE49-F238E27FC236}">
                <a16:creationId xmlns:a16="http://schemas.microsoft.com/office/drawing/2014/main" id="{73A20840-FF5A-59DB-AACE-2FE0B80D8262}"/>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A8D0C7F5-5370-181C-156F-E069A4A77801}"/>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1819FAFC-9F4D-4422-A03B-D50FD8A59101}"/>
                </a:ext>
              </a:extLst>
            </p:cNvPr>
            <p:cNvPicPr>
              <a:picLocks noChangeAspect="1"/>
            </p:cNvPicPr>
            <p:nvPr/>
          </p:nvPicPr>
          <p:blipFill>
            <a:blip r:embed="rId4"/>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9BF5AB20-E677-D10F-815A-43FB3D386B97}"/>
                </a:ext>
              </a:extLst>
            </p:cNvPr>
            <p:cNvPicPr>
              <a:picLocks noChangeAspect="1"/>
            </p:cNvPicPr>
            <p:nvPr/>
          </p:nvPicPr>
          <p:blipFill>
            <a:blip r:embed="rId5"/>
            <a:stretch>
              <a:fillRect/>
            </a:stretch>
          </p:blipFill>
          <p:spPr>
            <a:xfrm>
              <a:off x="9755380" y="90145"/>
              <a:ext cx="2069857" cy="752920"/>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1"/>
          <p:cNvSpPr txBox="1"/>
          <p:nvPr/>
        </p:nvSpPr>
        <p:spPr>
          <a:xfrm>
            <a:off x="260546" y="1989200"/>
            <a:ext cx="4777739" cy="4292025"/>
          </a:xfrm>
          <a:prstGeom prst="rect">
            <a:avLst/>
          </a:prstGeom>
          <a:noFill/>
          <a:ln>
            <a:noFill/>
          </a:ln>
        </p:spPr>
        <p:txBody>
          <a:bodyPr spcFirstLastPara="1" wrap="square" lIns="0" tIns="179467" rIns="0" bIns="0" anchor="t" anchorCtr="0">
            <a:spAutoFit/>
          </a:bodyPr>
          <a:lstStyle/>
          <a:p>
            <a:pPr marL="436869" indent="-420781">
              <a:buClr>
                <a:srgbClr val="000000"/>
              </a:buClr>
              <a:buSzPts val="1450"/>
              <a:buFont typeface="Wingdings" panose="05000000000000000000" pitchFamily="2" charset="2"/>
              <a:buChar char="v"/>
            </a:pPr>
            <a:r>
              <a:rPr lang="en-US" sz="2133" dirty="0">
                <a:solidFill>
                  <a:srgbClr val="001F5F"/>
                </a:solidFill>
                <a:latin typeface="Cambria" panose="02040503050406030204" pitchFamily="18" charset="0"/>
                <a:ea typeface="Cambria" panose="02040503050406030204" pitchFamily="18" charset="0"/>
                <a:cs typeface="Arial"/>
                <a:sym typeface="Arial"/>
              </a:rPr>
              <a:t>Capacity to accommodate 3500 people</a:t>
            </a:r>
            <a:endParaRPr sz="2133" dirty="0">
              <a:solidFill>
                <a:schemeClr val="dk1"/>
              </a:solidFill>
              <a:latin typeface="Cambria" panose="02040503050406030204" pitchFamily="18" charset="0"/>
              <a:ea typeface="Cambria" panose="02040503050406030204" pitchFamily="18" charset="0"/>
              <a:cs typeface="Arial"/>
              <a:sym typeface="Arial"/>
            </a:endParaRPr>
          </a:p>
          <a:p>
            <a:pPr marL="436869" indent="-420781">
              <a:spcBef>
                <a:spcPts val="1287"/>
              </a:spcBef>
              <a:buClr>
                <a:srgbClr val="000000"/>
              </a:buClr>
              <a:buSzPts val="1450"/>
              <a:buFont typeface="Wingdings" panose="05000000000000000000" pitchFamily="2" charset="2"/>
              <a:buChar char="v"/>
            </a:pPr>
            <a:r>
              <a:rPr lang="en-US" sz="2133" dirty="0">
                <a:solidFill>
                  <a:srgbClr val="001F5F"/>
                </a:solidFill>
                <a:latin typeface="Cambria" panose="02040503050406030204" pitchFamily="18" charset="0"/>
                <a:ea typeface="Cambria" panose="02040503050406030204" pitchFamily="18" charset="0"/>
                <a:cs typeface="Arial"/>
                <a:sym typeface="Arial"/>
              </a:rPr>
              <a:t>Centrally air - conditioned</a:t>
            </a:r>
            <a:endParaRPr sz="2133" dirty="0">
              <a:solidFill>
                <a:schemeClr val="dk1"/>
              </a:solidFill>
              <a:latin typeface="Cambria" panose="02040503050406030204" pitchFamily="18" charset="0"/>
              <a:ea typeface="Cambria" panose="02040503050406030204" pitchFamily="18" charset="0"/>
              <a:cs typeface="Arial"/>
              <a:sym typeface="Arial"/>
            </a:endParaRPr>
          </a:p>
          <a:p>
            <a:pPr marL="436869" indent="-420781">
              <a:spcBef>
                <a:spcPts val="1287"/>
              </a:spcBef>
              <a:buClr>
                <a:srgbClr val="000000"/>
              </a:buClr>
              <a:buSzPts val="1450"/>
              <a:buFont typeface="Wingdings" panose="05000000000000000000" pitchFamily="2" charset="2"/>
              <a:buChar char="v"/>
            </a:pPr>
            <a:r>
              <a:rPr lang="en-US" sz="2133" dirty="0">
                <a:solidFill>
                  <a:srgbClr val="001F5F"/>
                </a:solidFill>
                <a:latin typeface="Cambria" panose="02040503050406030204" pitchFamily="18" charset="0"/>
                <a:ea typeface="Cambria" panose="02040503050406030204" pitchFamily="18" charset="0"/>
                <a:cs typeface="Arial"/>
                <a:sym typeface="Arial"/>
              </a:rPr>
              <a:t>Fully soundproof set up</a:t>
            </a:r>
            <a:endParaRPr sz="2133" dirty="0">
              <a:solidFill>
                <a:schemeClr val="dk1"/>
              </a:solidFill>
              <a:latin typeface="Cambria" panose="02040503050406030204" pitchFamily="18" charset="0"/>
              <a:ea typeface="Cambria" panose="02040503050406030204" pitchFamily="18" charset="0"/>
              <a:cs typeface="Arial"/>
              <a:sym typeface="Arial"/>
            </a:endParaRPr>
          </a:p>
          <a:p>
            <a:pPr marL="436869" indent="-420781">
              <a:spcBef>
                <a:spcPts val="1292"/>
              </a:spcBef>
              <a:buClr>
                <a:srgbClr val="000000"/>
              </a:buClr>
              <a:buSzPts val="1450"/>
              <a:buFont typeface="Wingdings" panose="05000000000000000000" pitchFamily="2" charset="2"/>
              <a:buChar char="v"/>
            </a:pPr>
            <a:r>
              <a:rPr lang="en-US" sz="2133" dirty="0">
                <a:solidFill>
                  <a:srgbClr val="001F5F"/>
                </a:solidFill>
                <a:latin typeface="Cambria" panose="02040503050406030204" pitchFamily="18" charset="0"/>
                <a:ea typeface="Cambria" panose="02040503050406030204" pitchFamily="18" charset="0"/>
                <a:cs typeface="Arial"/>
                <a:sym typeface="Arial"/>
              </a:rPr>
              <a:t>Equipped with latest technology</a:t>
            </a:r>
            <a:endParaRPr sz="2133" dirty="0">
              <a:solidFill>
                <a:schemeClr val="dk1"/>
              </a:solidFill>
              <a:latin typeface="Cambria" panose="02040503050406030204" pitchFamily="18" charset="0"/>
              <a:ea typeface="Cambria" panose="02040503050406030204" pitchFamily="18" charset="0"/>
              <a:cs typeface="Arial"/>
              <a:sym typeface="Arial"/>
            </a:endParaRPr>
          </a:p>
          <a:p>
            <a:pPr marL="436869" marR="220974" indent="-420781">
              <a:lnSpc>
                <a:spcPct val="150200"/>
              </a:lnSpc>
              <a:buClr>
                <a:srgbClr val="000000"/>
              </a:buClr>
              <a:buSzPts val="1450"/>
              <a:buFont typeface="Wingdings" panose="05000000000000000000" pitchFamily="2" charset="2"/>
              <a:buChar char="v"/>
            </a:pPr>
            <a:r>
              <a:rPr lang="en-US" sz="2133" dirty="0">
                <a:solidFill>
                  <a:srgbClr val="001F5F"/>
                </a:solidFill>
                <a:latin typeface="Cambria" panose="02040503050406030204" pitchFamily="18" charset="0"/>
                <a:ea typeface="Cambria" panose="02040503050406030204" pitchFamily="18" charset="0"/>
                <a:cs typeface="Arial"/>
                <a:sym typeface="Arial"/>
              </a:rPr>
              <a:t>Hosted events like 106th Indian  Science Congress, Convocations, One  World, One India, Youth Vibe, etc</a:t>
            </a:r>
            <a:r>
              <a:rPr lang="en-US" sz="2133" dirty="0">
                <a:solidFill>
                  <a:schemeClr val="dk1"/>
                </a:solidFill>
                <a:latin typeface="Cambria" panose="02040503050406030204" pitchFamily="18" charset="0"/>
                <a:ea typeface="Cambria" panose="02040503050406030204" pitchFamily="18" charset="0"/>
                <a:cs typeface="Arial"/>
                <a:sym typeface="Arial"/>
              </a:rPr>
              <a:t>.</a:t>
            </a:r>
            <a:endParaRPr sz="2133" dirty="0">
              <a:solidFill>
                <a:schemeClr val="dk1"/>
              </a:solidFill>
              <a:latin typeface="Cambria" panose="02040503050406030204" pitchFamily="18" charset="0"/>
              <a:ea typeface="Cambria" panose="02040503050406030204" pitchFamily="18" charset="0"/>
              <a:cs typeface="Arial"/>
              <a:sym typeface="Arial"/>
            </a:endParaRPr>
          </a:p>
        </p:txBody>
      </p:sp>
      <p:sp>
        <p:nvSpPr>
          <p:cNvPr id="374" name="Google Shape;374;p31"/>
          <p:cNvSpPr txBox="1">
            <a:spLocks noGrp="1"/>
          </p:cNvSpPr>
          <p:nvPr>
            <p:ph type="title"/>
          </p:nvPr>
        </p:nvSpPr>
        <p:spPr>
          <a:xfrm>
            <a:off x="260546" y="1375039"/>
            <a:ext cx="4595927" cy="415536"/>
          </a:xfrm>
          <a:prstGeom prst="rect">
            <a:avLst/>
          </a:prstGeom>
          <a:solidFill>
            <a:srgbClr val="E67622"/>
          </a:solidFill>
          <a:ln>
            <a:noFill/>
          </a:ln>
        </p:spPr>
        <p:txBody>
          <a:bodyPr spcFirstLastPara="1" vert="horz" wrap="square" lIns="0" tIns="35533" rIns="0" bIns="0" rtlCol="0" anchor="t" anchorCtr="0">
            <a:spAutoFit/>
          </a:bodyPr>
          <a:lstStyle/>
          <a:p>
            <a:pPr marL="121917" algn="ctr"/>
            <a:r>
              <a:rPr lang="en-US" sz="2467" b="1" dirty="0">
                <a:latin typeface="Cambria" panose="02040503050406030204" pitchFamily="18" charset="0"/>
                <a:ea typeface="Cambria" panose="02040503050406030204" pitchFamily="18" charset="0"/>
              </a:rPr>
              <a:t>Shanti Devi Mittal Auditorium</a:t>
            </a:r>
            <a:endParaRPr sz="2467" dirty="0">
              <a:latin typeface="Cambria" panose="02040503050406030204" pitchFamily="18" charset="0"/>
              <a:ea typeface="Cambria" panose="02040503050406030204" pitchFamily="18" charset="0"/>
            </a:endParaRPr>
          </a:p>
        </p:txBody>
      </p:sp>
      <p:sp>
        <p:nvSpPr>
          <p:cNvPr id="375" name="Google Shape;375;p31"/>
          <p:cNvSpPr/>
          <p:nvPr/>
        </p:nvSpPr>
        <p:spPr>
          <a:xfrm>
            <a:off x="5190912" y="1533229"/>
            <a:ext cx="6711357" cy="473574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nvGrpSpPr>
          <p:cNvPr id="7" name="Group 6">
            <a:extLst>
              <a:ext uri="{FF2B5EF4-FFF2-40B4-BE49-F238E27FC236}">
                <a16:creationId xmlns:a16="http://schemas.microsoft.com/office/drawing/2014/main" id="{0FBDFAB4-69DB-96D8-4ED5-6F887DD78027}"/>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BEF6648A-B277-C57F-A80F-7AF18AADB356}"/>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A03EDE0C-F1F0-C7C3-32EF-846AF54C7EE5}"/>
                </a:ext>
              </a:extLst>
            </p:cNvPr>
            <p:cNvPicPr>
              <a:picLocks noChangeAspect="1"/>
            </p:cNvPicPr>
            <p:nvPr/>
          </p:nvPicPr>
          <p:blipFill>
            <a:blip r:embed="rId4"/>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A16D87C2-703C-DA88-34EE-B7F9F5FB097A}"/>
                </a:ext>
              </a:extLst>
            </p:cNvPr>
            <p:cNvPicPr>
              <a:picLocks noChangeAspect="1"/>
            </p:cNvPicPr>
            <p:nvPr/>
          </p:nvPicPr>
          <p:blipFill>
            <a:blip r:embed="rId5"/>
            <a:stretch>
              <a:fillRect/>
            </a:stretch>
          </p:blipFill>
          <p:spPr>
            <a:xfrm>
              <a:off x="9755380" y="90145"/>
              <a:ext cx="2069857" cy="752920"/>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grpSp>
        <p:nvGrpSpPr>
          <p:cNvPr id="3" name="Group 2">
            <a:extLst>
              <a:ext uri="{FF2B5EF4-FFF2-40B4-BE49-F238E27FC236}">
                <a16:creationId xmlns:a16="http://schemas.microsoft.com/office/drawing/2014/main" id="{CCC1B565-8F37-3923-6220-23677B1D5445}"/>
              </a:ext>
            </a:extLst>
          </p:cNvPr>
          <p:cNvGrpSpPr/>
          <p:nvPr/>
        </p:nvGrpSpPr>
        <p:grpSpPr>
          <a:xfrm>
            <a:off x="0" y="0"/>
            <a:ext cx="12192000" cy="933210"/>
            <a:chOff x="0" y="0"/>
            <a:chExt cx="12192000" cy="933210"/>
          </a:xfrm>
        </p:grpSpPr>
        <p:sp>
          <p:nvSpPr>
            <p:cNvPr id="6" name="Rectangle 5">
              <a:extLst>
                <a:ext uri="{FF2B5EF4-FFF2-40B4-BE49-F238E27FC236}">
                  <a16:creationId xmlns:a16="http://schemas.microsoft.com/office/drawing/2014/main" id="{D5D3F6B1-CDE7-5B21-2391-A8E6674BBF3B}"/>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FC71300C-5E96-FCC1-B078-8A42E3D12109}"/>
                </a:ext>
              </a:extLst>
            </p:cNvPr>
            <p:cNvPicPr>
              <a:picLocks noChangeAspect="1"/>
            </p:cNvPicPr>
            <p:nvPr/>
          </p:nvPicPr>
          <p:blipFill>
            <a:blip r:embed="rId3"/>
            <a:stretch>
              <a:fillRect/>
            </a:stretch>
          </p:blipFill>
          <p:spPr>
            <a:xfrm>
              <a:off x="366763" y="0"/>
              <a:ext cx="1544709" cy="933210"/>
            </a:xfrm>
            <a:prstGeom prst="rect">
              <a:avLst/>
            </a:prstGeom>
          </p:spPr>
        </p:pic>
        <p:pic>
          <p:nvPicPr>
            <p:cNvPr id="11" name="Picture 10">
              <a:extLst>
                <a:ext uri="{FF2B5EF4-FFF2-40B4-BE49-F238E27FC236}">
                  <a16:creationId xmlns:a16="http://schemas.microsoft.com/office/drawing/2014/main" id="{1526FD93-E0B4-9A63-EBAC-D0A52EFC69B5}"/>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309" name="Google Shape;309;g1446ae2e1f4_2_0"/>
          <p:cNvSpPr txBox="1"/>
          <p:nvPr/>
        </p:nvSpPr>
        <p:spPr>
          <a:xfrm>
            <a:off x="3343228" y="69581"/>
            <a:ext cx="4980395" cy="677068"/>
          </a:xfrm>
          <a:prstGeom prst="rect">
            <a:avLst/>
          </a:prstGeom>
          <a:solidFill>
            <a:schemeClr val="accent2"/>
          </a:solidFill>
          <a:ln>
            <a:solidFill>
              <a:schemeClr val="tx1"/>
            </a:solidFill>
          </a:ln>
        </p:spPr>
        <p:txBody>
          <a:bodyPr spcFirstLastPara="1" wrap="square" lIns="121900" tIns="121900" rIns="121900" bIns="121900" anchor="t" anchorCtr="0">
            <a:spAutoFit/>
          </a:bodyPr>
          <a:lstStyle/>
          <a:p>
            <a:pPr algn="ctr">
              <a:buClr>
                <a:srgbClr val="000000"/>
              </a:buClr>
              <a:buSzPts val="2400"/>
            </a:pPr>
            <a:r>
              <a:rPr lang="en-US" sz="2800" b="1" dirty="0">
                <a:solidFill>
                  <a:srgbClr val="FFFFFF"/>
                </a:solidFill>
                <a:latin typeface="Cambria"/>
                <a:ea typeface="Cambria"/>
                <a:sym typeface="Cambria"/>
              </a:rPr>
              <a:t>Recent Events at LPU</a:t>
            </a:r>
            <a:endParaRPr sz="2800" b="1" dirty="0">
              <a:solidFill>
                <a:srgbClr val="FFFFFF"/>
              </a:solidFill>
              <a:latin typeface="Cambria"/>
              <a:ea typeface="Cambria"/>
              <a:sym typeface="Cambria"/>
            </a:endParaRPr>
          </a:p>
        </p:txBody>
      </p:sp>
      <p:grpSp>
        <p:nvGrpSpPr>
          <p:cNvPr id="294" name="Group 293">
            <a:extLst>
              <a:ext uri="{FF2B5EF4-FFF2-40B4-BE49-F238E27FC236}">
                <a16:creationId xmlns:a16="http://schemas.microsoft.com/office/drawing/2014/main" id="{68AA72B1-3EAF-8A81-0473-D873F53A51DE}"/>
              </a:ext>
            </a:extLst>
          </p:cNvPr>
          <p:cNvGrpSpPr/>
          <p:nvPr/>
        </p:nvGrpSpPr>
        <p:grpSpPr>
          <a:xfrm>
            <a:off x="166049" y="1053107"/>
            <a:ext cx="11859901" cy="5393002"/>
            <a:chOff x="166049" y="1053107"/>
            <a:chExt cx="11859901" cy="5393002"/>
          </a:xfrm>
        </p:grpSpPr>
        <p:grpSp>
          <p:nvGrpSpPr>
            <p:cNvPr id="291" name="Group 290">
              <a:extLst>
                <a:ext uri="{FF2B5EF4-FFF2-40B4-BE49-F238E27FC236}">
                  <a16:creationId xmlns:a16="http://schemas.microsoft.com/office/drawing/2014/main" id="{45CE39E0-FB24-2E17-8E44-043C0D4B0281}"/>
                </a:ext>
              </a:extLst>
            </p:cNvPr>
            <p:cNvGrpSpPr/>
            <p:nvPr/>
          </p:nvGrpSpPr>
          <p:grpSpPr>
            <a:xfrm>
              <a:off x="166049" y="1053107"/>
              <a:ext cx="11859901" cy="5393002"/>
              <a:chOff x="172354" y="1053108"/>
              <a:chExt cx="11859901" cy="5393002"/>
            </a:xfrm>
          </p:grpSpPr>
          <p:pic>
            <p:nvPicPr>
              <p:cNvPr id="17" name="Picture 16">
                <a:extLst>
                  <a:ext uri="{FF2B5EF4-FFF2-40B4-BE49-F238E27FC236}">
                    <a16:creationId xmlns:a16="http://schemas.microsoft.com/office/drawing/2014/main" id="{190AB05E-B825-0B6A-3C1C-2E8FC8706402}"/>
                  </a:ext>
                </a:extLst>
              </p:cNvPr>
              <p:cNvPicPr>
                <a:picLocks noChangeAspect="1"/>
              </p:cNvPicPr>
              <p:nvPr/>
            </p:nvPicPr>
            <p:blipFill>
              <a:blip r:embed="rId5"/>
              <a:stretch>
                <a:fillRect/>
              </a:stretch>
            </p:blipFill>
            <p:spPr>
              <a:xfrm>
                <a:off x="172354" y="1053108"/>
                <a:ext cx="3953301" cy="2689127"/>
              </a:xfrm>
              <a:prstGeom prst="rect">
                <a:avLst/>
              </a:prstGeom>
              <a:ln>
                <a:solidFill>
                  <a:srgbClr val="E67622"/>
                </a:solidFill>
              </a:ln>
            </p:spPr>
          </p:pic>
          <p:pic>
            <p:nvPicPr>
              <p:cNvPr id="22" name="Picture 21">
                <a:extLst>
                  <a:ext uri="{FF2B5EF4-FFF2-40B4-BE49-F238E27FC236}">
                    <a16:creationId xmlns:a16="http://schemas.microsoft.com/office/drawing/2014/main" id="{3E0FC34C-BC0D-6DC6-9C0E-C21D6ADCAB40}"/>
                  </a:ext>
                </a:extLst>
              </p:cNvPr>
              <p:cNvPicPr>
                <a:picLocks noChangeAspect="1"/>
              </p:cNvPicPr>
              <p:nvPr/>
            </p:nvPicPr>
            <p:blipFill>
              <a:blip r:embed="rId6"/>
              <a:stretch>
                <a:fillRect/>
              </a:stretch>
            </p:blipFill>
            <p:spPr>
              <a:xfrm>
                <a:off x="172354" y="3756983"/>
                <a:ext cx="3953300" cy="2689127"/>
              </a:xfrm>
              <a:prstGeom prst="rect">
                <a:avLst/>
              </a:prstGeom>
              <a:ln>
                <a:solidFill>
                  <a:srgbClr val="E67622"/>
                </a:solidFill>
              </a:ln>
            </p:spPr>
          </p:pic>
          <p:pic>
            <p:nvPicPr>
              <p:cNvPr id="26" name="Picture 25">
                <a:extLst>
                  <a:ext uri="{FF2B5EF4-FFF2-40B4-BE49-F238E27FC236}">
                    <a16:creationId xmlns:a16="http://schemas.microsoft.com/office/drawing/2014/main" id="{06D88660-0288-AA19-3790-BC4E30E62366}"/>
                  </a:ext>
                </a:extLst>
              </p:cNvPr>
              <p:cNvPicPr>
                <a:picLocks noChangeAspect="1"/>
              </p:cNvPicPr>
              <p:nvPr/>
            </p:nvPicPr>
            <p:blipFill rotWithShape="1">
              <a:blip r:embed="rId7"/>
              <a:srcRect r="2986"/>
              <a:stretch/>
            </p:blipFill>
            <p:spPr>
              <a:xfrm>
                <a:off x="4125655" y="1053108"/>
                <a:ext cx="3953301" cy="2705224"/>
              </a:xfrm>
              <a:prstGeom prst="rect">
                <a:avLst/>
              </a:prstGeom>
              <a:ln>
                <a:solidFill>
                  <a:srgbClr val="E67622"/>
                </a:solidFill>
              </a:ln>
            </p:spPr>
          </p:pic>
          <p:pic>
            <p:nvPicPr>
              <p:cNvPr id="28" name="Picture 27">
                <a:extLst>
                  <a:ext uri="{FF2B5EF4-FFF2-40B4-BE49-F238E27FC236}">
                    <a16:creationId xmlns:a16="http://schemas.microsoft.com/office/drawing/2014/main" id="{D4ABD9AB-2879-ACB3-4A64-D643D192C385}"/>
                  </a:ext>
                </a:extLst>
              </p:cNvPr>
              <p:cNvPicPr>
                <a:picLocks noChangeAspect="1"/>
              </p:cNvPicPr>
              <p:nvPr/>
            </p:nvPicPr>
            <p:blipFill>
              <a:blip r:embed="rId8"/>
              <a:stretch>
                <a:fillRect/>
              </a:stretch>
            </p:blipFill>
            <p:spPr>
              <a:xfrm>
                <a:off x="4125655" y="3756982"/>
                <a:ext cx="3953300" cy="2689127"/>
              </a:xfrm>
              <a:prstGeom prst="rect">
                <a:avLst/>
              </a:prstGeom>
              <a:ln>
                <a:solidFill>
                  <a:srgbClr val="E67622"/>
                </a:solidFill>
              </a:ln>
            </p:spPr>
          </p:pic>
          <p:pic>
            <p:nvPicPr>
              <p:cNvPr id="290" name="Picture 289">
                <a:extLst>
                  <a:ext uri="{FF2B5EF4-FFF2-40B4-BE49-F238E27FC236}">
                    <a16:creationId xmlns:a16="http://schemas.microsoft.com/office/drawing/2014/main" id="{8B4148DC-92BD-FB7B-CDCE-8372819AC6ED}"/>
                  </a:ext>
                </a:extLst>
              </p:cNvPr>
              <p:cNvPicPr>
                <a:picLocks noChangeAspect="1"/>
              </p:cNvPicPr>
              <p:nvPr/>
            </p:nvPicPr>
            <p:blipFill rotWithShape="1">
              <a:blip r:embed="rId9"/>
              <a:srcRect r="2080"/>
              <a:stretch/>
            </p:blipFill>
            <p:spPr>
              <a:xfrm>
                <a:off x="8078955" y="3756981"/>
                <a:ext cx="3953300" cy="2689127"/>
              </a:xfrm>
              <a:prstGeom prst="rect">
                <a:avLst/>
              </a:prstGeom>
              <a:ln>
                <a:solidFill>
                  <a:srgbClr val="E67622"/>
                </a:solidFill>
              </a:ln>
            </p:spPr>
          </p:pic>
        </p:grpSp>
        <p:pic>
          <p:nvPicPr>
            <p:cNvPr id="293" name="Picture 292">
              <a:extLst>
                <a:ext uri="{FF2B5EF4-FFF2-40B4-BE49-F238E27FC236}">
                  <a16:creationId xmlns:a16="http://schemas.microsoft.com/office/drawing/2014/main" id="{DC683175-C4CD-F108-C664-9F80CCEEF06A}"/>
                </a:ext>
              </a:extLst>
            </p:cNvPr>
            <p:cNvPicPr>
              <a:picLocks noChangeAspect="1"/>
            </p:cNvPicPr>
            <p:nvPr/>
          </p:nvPicPr>
          <p:blipFill>
            <a:blip r:embed="rId10"/>
            <a:stretch>
              <a:fillRect/>
            </a:stretch>
          </p:blipFill>
          <p:spPr>
            <a:xfrm>
              <a:off x="8072650" y="1053107"/>
              <a:ext cx="3953300" cy="2689127"/>
            </a:xfrm>
            <a:prstGeom prst="rect">
              <a:avLst/>
            </a:prstGeom>
            <a:ln>
              <a:solidFill>
                <a:srgbClr val="E67622"/>
              </a:solidFill>
            </a:ln>
          </p:spPr>
        </p:pic>
      </p:grpSp>
    </p:spTree>
    <p:extLst>
      <p:ext uri="{BB962C8B-B14F-4D97-AF65-F5344CB8AC3E}">
        <p14:creationId xmlns:p14="http://schemas.microsoft.com/office/powerpoint/2010/main" val="2863798181"/>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grpSp>
        <p:nvGrpSpPr>
          <p:cNvPr id="2" name="Group 1">
            <a:extLst>
              <a:ext uri="{FF2B5EF4-FFF2-40B4-BE49-F238E27FC236}">
                <a16:creationId xmlns:a16="http://schemas.microsoft.com/office/drawing/2014/main" id="{E771F466-DB5A-F774-FC3D-FB305A860067}"/>
              </a:ext>
            </a:extLst>
          </p:cNvPr>
          <p:cNvGrpSpPr/>
          <p:nvPr/>
        </p:nvGrpSpPr>
        <p:grpSpPr>
          <a:xfrm>
            <a:off x="0" y="0"/>
            <a:ext cx="12192000" cy="933210"/>
            <a:chOff x="0" y="0"/>
            <a:chExt cx="12192000" cy="933210"/>
          </a:xfrm>
        </p:grpSpPr>
        <p:sp>
          <p:nvSpPr>
            <p:cNvPr id="7" name="Rectangle 6">
              <a:extLst>
                <a:ext uri="{FF2B5EF4-FFF2-40B4-BE49-F238E27FC236}">
                  <a16:creationId xmlns:a16="http://schemas.microsoft.com/office/drawing/2014/main" id="{144D8FCB-E9B2-216B-0960-C57C91E20429}"/>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8" name="Picture 7">
              <a:extLst>
                <a:ext uri="{FF2B5EF4-FFF2-40B4-BE49-F238E27FC236}">
                  <a16:creationId xmlns:a16="http://schemas.microsoft.com/office/drawing/2014/main" id="{6A52628D-7AEE-953E-CD41-41A3DA76D4A8}"/>
                </a:ext>
              </a:extLst>
            </p:cNvPr>
            <p:cNvPicPr>
              <a:picLocks noChangeAspect="1"/>
            </p:cNvPicPr>
            <p:nvPr/>
          </p:nvPicPr>
          <p:blipFill>
            <a:blip r:embed="rId3"/>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E3E3B965-A61C-B651-DBFA-00AB503ABF84}"/>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17" name="Google Shape;309;g1446ae2e1f4_2_0">
            <a:extLst>
              <a:ext uri="{FF2B5EF4-FFF2-40B4-BE49-F238E27FC236}">
                <a16:creationId xmlns:a16="http://schemas.microsoft.com/office/drawing/2014/main" id="{9BDBD6CC-D8DF-617D-C52A-8D08FE875048}"/>
              </a:ext>
            </a:extLst>
          </p:cNvPr>
          <p:cNvSpPr txBox="1"/>
          <p:nvPr/>
        </p:nvSpPr>
        <p:spPr>
          <a:xfrm>
            <a:off x="4098702" y="135374"/>
            <a:ext cx="2897210" cy="615513"/>
          </a:xfrm>
          <a:prstGeom prst="rect">
            <a:avLst/>
          </a:prstGeom>
          <a:solidFill>
            <a:srgbClr val="E67622"/>
          </a:solidFill>
          <a:ln>
            <a:solidFill>
              <a:schemeClr val="tx1">
                <a:lumMod val="95000"/>
                <a:lumOff val="5000"/>
              </a:schemeClr>
            </a:solidFill>
          </a:ln>
        </p:spPr>
        <p:txBody>
          <a:bodyPr spcFirstLastPara="1" wrap="square" lIns="121900" tIns="121900" rIns="121900" bIns="121900" anchor="t" anchorCtr="0">
            <a:spAutoFit/>
          </a:bodyPr>
          <a:lstStyle/>
          <a:p>
            <a:pPr algn="ctr">
              <a:buClr>
                <a:srgbClr val="000000"/>
              </a:buClr>
              <a:buSzPts val="2400"/>
            </a:pPr>
            <a:r>
              <a:rPr lang="en-US" sz="2400" b="1" dirty="0">
                <a:solidFill>
                  <a:schemeClr val="bg1"/>
                </a:solidFill>
                <a:latin typeface="Cambria"/>
                <a:ea typeface="Cambria"/>
                <a:sym typeface="Cambria"/>
              </a:rPr>
              <a:t>Events at LPU</a:t>
            </a:r>
            <a:endParaRPr sz="2400" b="1" dirty="0">
              <a:solidFill>
                <a:schemeClr val="bg1"/>
              </a:solidFill>
              <a:latin typeface="Cambria"/>
              <a:ea typeface="Cambria"/>
              <a:sym typeface="Cambria"/>
            </a:endParaRPr>
          </a:p>
        </p:txBody>
      </p:sp>
      <p:grpSp>
        <p:nvGrpSpPr>
          <p:cNvPr id="21" name="Group 20">
            <a:extLst>
              <a:ext uri="{FF2B5EF4-FFF2-40B4-BE49-F238E27FC236}">
                <a16:creationId xmlns:a16="http://schemas.microsoft.com/office/drawing/2014/main" id="{03C22A2E-5097-FE58-AC23-D5ED139EC94F}"/>
              </a:ext>
            </a:extLst>
          </p:cNvPr>
          <p:cNvGrpSpPr/>
          <p:nvPr/>
        </p:nvGrpSpPr>
        <p:grpSpPr>
          <a:xfrm>
            <a:off x="190131" y="1112957"/>
            <a:ext cx="11768725" cy="5367840"/>
            <a:chOff x="190131" y="1112957"/>
            <a:chExt cx="11768725" cy="5367840"/>
          </a:xfrm>
        </p:grpSpPr>
        <p:pic>
          <p:nvPicPr>
            <p:cNvPr id="5" name="Picture 4">
              <a:extLst>
                <a:ext uri="{FF2B5EF4-FFF2-40B4-BE49-F238E27FC236}">
                  <a16:creationId xmlns:a16="http://schemas.microsoft.com/office/drawing/2014/main" id="{A57793AC-1264-D6DF-3E00-BBCABBC14C88}"/>
                </a:ext>
              </a:extLst>
            </p:cNvPr>
            <p:cNvPicPr>
              <a:picLocks noChangeAspect="1"/>
            </p:cNvPicPr>
            <p:nvPr/>
          </p:nvPicPr>
          <p:blipFill>
            <a:blip r:embed="rId5">
              <a:alphaModFix/>
            </a:blip>
            <a:stretch>
              <a:fillRect/>
            </a:stretch>
          </p:blipFill>
          <p:spPr>
            <a:xfrm>
              <a:off x="8093297" y="3789842"/>
              <a:ext cx="3865559" cy="2690955"/>
            </a:xfrm>
            <a:prstGeom prst="rect">
              <a:avLst/>
            </a:prstGeom>
            <a:ln w="12700" cap="sq">
              <a:solidFill>
                <a:srgbClr val="E67622"/>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05608A4D-6829-8511-8DB6-7A8A99ADCBCD}"/>
                </a:ext>
              </a:extLst>
            </p:cNvPr>
            <p:cNvPicPr>
              <a:picLocks noChangeAspect="1"/>
            </p:cNvPicPr>
            <p:nvPr/>
          </p:nvPicPr>
          <p:blipFill>
            <a:blip r:embed="rId6">
              <a:alphaModFix/>
            </a:blip>
            <a:stretch>
              <a:fillRect/>
            </a:stretch>
          </p:blipFill>
          <p:spPr>
            <a:xfrm>
              <a:off x="8050285" y="1112957"/>
              <a:ext cx="3908571" cy="2676885"/>
            </a:xfrm>
            <a:prstGeom prst="rect">
              <a:avLst/>
            </a:prstGeom>
            <a:ln w="12700" cap="sq">
              <a:solidFill>
                <a:srgbClr val="E67622"/>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F668D459-0735-9C48-B00A-114F4E7508DF}"/>
                </a:ext>
              </a:extLst>
            </p:cNvPr>
            <p:cNvPicPr>
              <a:picLocks noChangeAspect="1"/>
            </p:cNvPicPr>
            <p:nvPr/>
          </p:nvPicPr>
          <p:blipFill>
            <a:blip r:embed="rId7">
              <a:alphaModFix/>
            </a:blip>
            <a:stretch>
              <a:fillRect/>
            </a:stretch>
          </p:blipFill>
          <p:spPr>
            <a:xfrm>
              <a:off x="190131" y="1116646"/>
              <a:ext cx="3908571" cy="2676885"/>
            </a:xfrm>
            <a:prstGeom prst="rect">
              <a:avLst/>
            </a:prstGeom>
            <a:ln w="12700" cap="sq">
              <a:solidFill>
                <a:srgbClr val="E67622"/>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0A4D300-ECD0-C6D5-7173-7C874AE4901F}"/>
                </a:ext>
              </a:extLst>
            </p:cNvPr>
            <p:cNvPicPr>
              <a:picLocks noChangeAspect="1"/>
            </p:cNvPicPr>
            <p:nvPr/>
          </p:nvPicPr>
          <p:blipFill>
            <a:blip r:embed="rId8">
              <a:alphaModFix/>
            </a:blip>
            <a:stretch>
              <a:fillRect/>
            </a:stretch>
          </p:blipFill>
          <p:spPr>
            <a:xfrm>
              <a:off x="4141714" y="1112957"/>
              <a:ext cx="3908571" cy="2676885"/>
            </a:xfrm>
            <a:prstGeom prst="rect">
              <a:avLst/>
            </a:prstGeom>
            <a:ln w="12700" cap="sq">
              <a:solidFill>
                <a:srgbClr val="E67622"/>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88669578-DE49-79A1-2AA5-BB50FDB079BC}"/>
                </a:ext>
              </a:extLst>
            </p:cNvPr>
            <p:cNvPicPr>
              <a:picLocks noChangeAspect="1"/>
            </p:cNvPicPr>
            <p:nvPr/>
          </p:nvPicPr>
          <p:blipFill>
            <a:blip r:embed="rId9">
              <a:alphaModFix/>
            </a:blip>
            <a:stretch>
              <a:fillRect/>
            </a:stretch>
          </p:blipFill>
          <p:spPr>
            <a:xfrm>
              <a:off x="4141714" y="3789842"/>
              <a:ext cx="3908571" cy="2676885"/>
            </a:xfrm>
            <a:prstGeom prst="rect">
              <a:avLst/>
            </a:prstGeom>
            <a:ln w="12700" cap="sq">
              <a:solidFill>
                <a:srgbClr val="E67622"/>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FE42C276-B08D-C86A-AC11-7DFBBDB7FF41}"/>
                </a:ext>
              </a:extLst>
            </p:cNvPr>
            <p:cNvPicPr>
              <a:picLocks noChangeAspect="1"/>
            </p:cNvPicPr>
            <p:nvPr/>
          </p:nvPicPr>
          <p:blipFill>
            <a:blip r:embed="rId10">
              <a:alphaModFix/>
            </a:blip>
            <a:stretch>
              <a:fillRect/>
            </a:stretch>
          </p:blipFill>
          <p:spPr>
            <a:xfrm>
              <a:off x="190131" y="3789842"/>
              <a:ext cx="3908571" cy="2676885"/>
            </a:xfrm>
            <a:prstGeom prst="rect">
              <a:avLst/>
            </a:prstGeom>
            <a:ln w="12700" cap="sq">
              <a:solidFill>
                <a:srgbClr val="E67622"/>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437198676"/>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DD80209-A9C7-F4E8-A838-31E03AEB842C}"/>
              </a:ext>
            </a:extLst>
          </p:cNvPr>
          <p:cNvGrpSpPr/>
          <p:nvPr/>
        </p:nvGrpSpPr>
        <p:grpSpPr>
          <a:xfrm>
            <a:off x="314178" y="1277091"/>
            <a:ext cx="11249464" cy="5018202"/>
            <a:chOff x="314178" y="1277091"/>
            <a:chExt cx="11249464" cy="5018202"/>
          </a:xfrm>
        </p:grpSpPr>
        <p:sp>
          <p:nvSpPr>
            <p:cNvPr id="2" name="Content Placeholder 2">
              <a:extLst>
                <a:ext uri="{FF2B5EF4-FFF2-40B4-BE49-F238E27FC236}">
                  <a16:creationId xmlns:a16="http://schemas.microsoft.com/office/drawing/2014/main" id="{F83A43DC-7830-81FB-ECB3-2F33A81B0C5B}"/>
                </a:ext>
              </a:extLst>
            </p:cNvPr>
            <p:cNvSpPr txBox="1">
              <a:spLocks/>
            </p:cNvSpPr>
            <p:nvPr/>
          </p:nvSpPr>
          <p:spPr>
            <a:xfrm>
              <a:off x="815839" y="1277091"/>
              <a:ext cx="10747803" cy="50182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2000" dirty="0">
                  <a:latin typeface="Cambria" panose="02040503050406030204" pitchFamily="18" charset="0"/>
                  <a:ea typeface="Cambria" panose="02040503050406030204" pitchFamily="18" charset="0"/>
                </a:rPr>
                <a:t>Lovely Professional University is a Private University established through the enactment of ‘The Lovely Professional University Act, 2005’ (Punjab Act No. 25 of 2005) by the State Legislature of Government of Punjab vide Notification No. 38-Leg./2005</a:t>
              </a:r>
            </a:p>
            <a:p>
              <a:pPr>
                <a:buFont typeface="Wingdings" pitchFamily="2" charset="2"/>
                <a:buChar char="q"/>
              </a:pPr>
              <a:endParaRPr lang="en-IN" sz="2000" dirty="0">
                <a:latin typeface="Cambria" panose="02040503050406030204" pitchFamily="18" charset="0"/>
                <a:ea typeface="Cambria" panose="02040503050406030204" pitchFamily="18" charset="0"/>
              </a:endParaRPr>
            </a:p>
            <a:p>
              <a:pPr algn="just">
                <a:spcBef>
                  <a:spcPts val="450"/>
                </a:spcBef>
              </a:pPr>
              <a:r>
                <a:rPr lang="en-US" sz="2000" dirty="0">
                  <a:latin typeface="Cambria" panose="02040503050406030204" pitchFamily="18" charset="0"/>
                  <a:ea typeface="Cambria" panose="02040503050406030204" pitchFamily="18" charset="0"/>
                </a:rPr>
                <a:t>Recognized by UGC under Section 2(f) of UGC Act 1956 vide Notification No. F.9-10/2006 (CPP-1) and also recognized by the concerned statutory bodies set up, in relevant diverse fields of higher education, by the Government of India such as NCTE, PCI, COA and BCI</a:t>
              </a:r>
            </a:p>
            <a:p>
              <a:pPr algn="just">
                <a:spcBef>
                  <a:spcPts val="450"/>
                </a:spcBef>
                <a:buFont typeface="Wingdings" pitchFamily="2" charset="2"/>
                <a:buChar char="q"/>
              </a:pPr>
              <a:endParaRPr lang="en-IN" sz="2000" dirty="0">
                <a:latin typeface="Cambria" panose="02040503050406030204" pitchFamily="18" charset="0"/>
                <a:ea typeface="Cambria" panose="02040503050406030204" pitchFamily="18" charset="0"/>
              </a:endParaRPr>
            </a:p>
            <a:p>
              <a:pPr algn="just">
                <a:spcBef>
                  <a:spcPts val="450"/>
                </a:spcBef>
              </a:pPr>
              <a:r>
                <a:rPr lang="en-US" sz="2000" dirty="0">
                  <a:latin typeface="Cambria" panose="02040503050406030204" pitchFamily="18" charset="0"/>
                  <a:ea typeface="Cambria" panose="02040503050406030204" pitchFamily="18" charset="0"/>
                </a:rPr>
                <a:t>Offers Programmes in various disciplines at Diploma, Undergraduate, Postgraduate, and Doctoral levels</a:t>
              </a:r>
            </a:p>
            <a:p>
              <a:pPr algn="just">
                <a:spcBef>
                  <a:spcPts val="450"/>
                </a:spcBef>
                <a:buFont typeface="Wingdings" pitchFamily="2" charset="2"/>
                <a:buChar char="q"/>
              </a:pPr>
              <a:endParaRPr lang="en-US" sz="2000" dirty="0">
                <a:latin typeface="Cambria" panose="02040503050406030204" pitchFamily="18" charset="0"/>
                <a:ea typeface="Cambria" panose="02040503050406030204" pitchFamily="18" charset="0"/>
              </a:endParaRPr>
            </a:p>
            <a:p>
              <a:pPr algn="just">
                <a:spcBef>
                  <a:spcPts val="450"/>
                </a:spcBef>
              </a:pPr>
              <a:r>
                <a:rPr lang="en-US" sz="2000" dirty="0">
                  <a:latin typeface="Cambria" panose="02040503050406030204" pitchFamily="18" charset="0"/>
                  <a:ea typeface="Cambria" panose="02040503050406030204" pitchFamily="18" charset="0"/>
                </a:rPr>
                <a:t>Member of the Association of Indian Universities (AIU) </a:t>
              </a:r>
            </a:p>
            <a:p>
              <a:pPr algn="just">
                <a:spcBef>
                  <a:spcPts val="450"/>
                </a:spcBef>
              </a:pPr>
              <a:endParaRPr lang="en-US" sz="2000" dirty="0">
                <a:latin typeface="Cambria" panose="02040503050406030204" pitchFamily="18" charset="0"/>
                <a:ea typeface="Cambria" panose="02040503050406030204" pitchFamily="18" charset="0"/>
              </a:endParaRPr>
            </a:p>
            <a:p>
              <a:pPr algn="just">
                <a:spcBef>
                  <a:spcPts val="450"/>
                </a:spcBef>
              </a:pPr>
              <a:r>
                <a:rPr lang="en-US" sz="2000" dirty="0">
                  <a:latin typeface="Cambria" panose="02040503050406030204" pitchFamily="18" charset="0"/>
                  <a:ea typeface="Cambria" panose="02040503050406030204" pitchFamily="18" charset="0"/>
                </a:rPr>
                <a:t>Member of prestigious international bodies including the Association of Commonwealth Universities and Accreditation Council for Business Schools &amp; Programs</a:t>
              </a:r>
              <a:endParaRPr lang="en-US" sz="2000" strike="sngStrike" dirty="0">
                <a:latin typeface="Cambria" panose="02040503050406030204" pitchFamily="18" charset="0"/>
                <a:ea typeface="Cambria" panose="02040503050406030204" pitchFamily="18" charset="0"/>
              </a:endParaRPr>
            </a:p>
            <a:p>
              <a:pPr algn="just">
                <a:spcBef>
                  <a:spcPts val="450"/>
                </a:spcBef>
              </a:pPr>
              <a:endParaRPr lang="en-IN" sz="1500" dirty="0"/>
            </a:p>
            <a:p>
              <a:endParaRPr lang="en-US" sz="1350" dirty="0"/>
            </a:p>
          </p:txBody>
        </p:sp>
        <p:grpSp>
          <p:nvGrpSpPr>
            <p:cNvPr id="16" name="Group 15">
              <a:extLst>
                <a:ext uri="{FF2B5EF4-FFF2-40B4-BE49-F238E27FC236}">
                  <a16:creationId xmlns:a16="http://schemas.microsoft.com/office/drawing/2014/main" id="{0BFE1F65-B306-7C22-D1A6-7FA8C9383455}"/>
                </a:ext>
              </a:extLst>
            </p:cNvPr>
            <p:cNvGrpSpPr/>
            <p:nvPr/>
          </p:nvGrpSpPr>
          <p:grpSpPr>
            <a:xfrm>
              <a:off x="314178" y="1446625"/>
              <a:ext cx="332935" cy="4457115"/>
              <a:chOff x="314178" y="1446625"/>
              <a:chExt cx="332935" cy="4457115"/>
            </a:xfrm>
          </p:grpSpPr>
          <p:sp>
            <p:nvSpPr>
              <p:cNvPr id="5" name="Callout: Quad Arrow 4">
                <a:extLst>
                  <a:ext uri="{FF2B5EF4-FFF2-40B4-BE49-F238E27FC236}">
                    <a16:creationId xmlns:a16="http://schemas.microsoft.com/office/drawing/2014/main" id="{197E0763-01B0-EC17-5939-4B6300B11656}"/>
                  </a:ext>
                </a:extLst>
              </p:cNvPr>
              <p:cNvSpPr/>
              <p:nvPr/>
            </p:nvSpPr>
            <p:spPr>
              <a:xfrm>
                <a:off x="318868" y="1446625"/>
                <a:ext cx="309489" cy="323557"/>
              </a:xfrm>
              <a:prstGeom prst="quadArrowCallou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Callout: Quad Arrow 6">
                <a:extLst>
                  <a:ext uri="{FF2B5EF4-FFF2-40B4-BE49-F238E27FC236}">
                    <a16:creationId xmlns:a16="http://schemas.microsoft.com/office/drawing/2014/main" id="{2C8868C4-DDF4-FF14-5294-89818C8E6E91}"/>
                  </a:ext>
                </a:extLst>
              </p:cNvPr>
              <p:cNvSpPr/>
              <p:nvPr/>
            </p:nvSpPr>
            <p:spPr>
              <a:xfrm>
                <a:off x="314178" y="2705686"/>
                <a:ext cx="309489" cy="323557"/>
              </a:xfrm>
              <a:prstGeom prst="quadArrowCallou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9" name="Callout: Quad Arrow 8">
                <a:extLst>
                  <a:ext uri="{FF2B5EF4-FFF2-40B4-BE49-F238E27FC236}">
                    <a16:creationId xmlns:a16="http://schemas.microsoft.com/office/drawing/2014/main" id="{9B085796-402D-DE4F-DF7E-B1B647CBFADC}"/>
                  </a:ext>
                </a:extLst>
              </p:cNvPr>
              <p:cNvSpPr/>
              <p:nvPr/>
            </p:nvSpPr>
            <p:spPr>
              <a:xfrm>
                <a:off x="337624" y="3821719"/>
                <a:ext cx="309489" cy="323557"/>
              </a:xfrm>
              <a:prstGeom prst="quadArrowCallou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Callout: Quad Arrow 12">
                <a:extLst>
                  <a:ext uri="{FF2B5EF4-FFF2-40B4-BE49-F238E27FC236}">
                    <a16:creationId xmlns:a16="http://schemas.microsoft.com/office/drawing/2014/main" id="{06EA519D-1638-9870-022B-239A4B5986AD}"/>
                  </a:ext>
                </a:extLst>
              </p:cNvPr>
              <p:cNvSpPr/>
              <p:nvPr/>
            </p:nvSpPr>
            <p:spPr>
              <a:xfrm>
                <a:off x="318869" y="5580183"/>
                <a:ext cx="309489" cy="323557"/>
              </a:xfrm>
              <a:prstGeom prst="quadArrowCallou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5" name="Callout: Quad Arrow 14">
                <a:extLst>
                  <a:ext uri="{FF2B5EF4-FFF2-40B4-BE49-F238E27FC236}">
                    <a16:creationId xmlns:a16="http://schemas.microsoft.com/office/drawing/2014/main" id="{20867584-5590-7DD9-3A27-1488CFF58519}"/>
                  </a:ext>
                </a:extLst>
              </p:cNvPr>
              <p:cNvSpPr/>
              <p:nvPr/>
            </p:nvSpPr>
            <p:spPr>
              <a:xfrm>
                <a:off x="318868" y="4750189"/>
                <a:ext cx="309489" cy="323557"/>
              </a:xfrm>
              <a:prstGeom prst="quadArrowCallout">
                <a:avLst/>
              </a:prstGeom>
              <a:solidFill>
                <a:srgbClr val="E676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grpSp>
        <p:nvGrpSpPr>
          <p:cNvPr id="3" name="Group 2">
            <a:extLst>
              <a:ext uri="{FF2B5EF4-FFF2-40B4-BE49-F238E27FC236}">
                <a16:creationId xmlns:a16="http://schemas.microsoft.com/office/drawing/2014/main" id="{66366247-62DE-3F8B-6BD3-1CF8360BA795}"/>
              </a:ext>
            </a:extLst>
          </p:cNvPr>
          <p:cNvGrpSpPr/>
          <p:nvPr/>
        </p:nvGrpSpPr>
        <p:grpSpPr>
          <a:xfrm>
            <a:off x="0" y="0"/>
            <a:ext cx="12192000" cy="933210"/>
            <a:chOff x="0" y="0"/>
            <a:chExt cx="12192000" cy="933210"/>
          </a:xfrm>
        </p:grpSpPr>
        <p:sp>
          <p:nvSpPr>
            <p:cNvPr id="4" name="Rectangle 3">
              <a:extLst>
                <a:ext uri="{FF2B5EF4-FFF2-40B4-BE49-F238E27FC236}">
                  <a16:creationId xmlns:a16="http://schemas.microsoft.com/office/drawing/2014/main" id="{133BDAD8-5CFF-4F33-9047-4CF776C5AF43}"/>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6" name="Picture 5">
              <a:extLst>
                <a:ext uri="{FF2B5EF4-FFF2-40B4-BE49-F238E27FC236}">
                  <a16:creationId xmlns:a16="http://schemas.microsoft.com/office/drawing/2014/main" id="{97F18E40-4336-3995-7D85-6CFD821C5AC7}"/>
                </a:ext>
              </a:extLst>
            </p:cNvPr>
            <p:cNvPicPr>
              <a:picLocks noChangeAspect="1"/>
            </p:cNvPicPr>
            <p:nvPr/>
          </p:nvPicPr>
          <p:blipFill>
            <a:blip r:embed="rId2"/>
            <a:stretch>
              <a:fillRect/>
            </a:stretch>
          </p:blipFill>
          <p:spPr>
            <a:xfrm>
              <a:off x="366763" y="0"/>
              <a:ext cx="1544709" cy="933210"/>
            </a:xfrm>
            <a:prstGeom prst="rect">
              <a:avLst/>
            </a:prstGeom>
          </p:spPr>
        </p:pic>
        <p:pic>
          <p:nvPicPr>
            <p:cNvPr id="8" name="Picture 7">
              <a:extLst>
                <a:ext uri="{FF2B5EF4-FFF2-40B4-BE49-F238E27FC236}">
                  <a16:creationId xmlns:a16="http://schemas.microsoft.com/office/drawing/2014/main" id="{D82A2476-E7AC-E4EA-EE65-AC7A5CF585EF}"/>
                </a:ext>
              </a:extLst>
            </p:cNvPr>
            <p:cNvPicPr>
              <a:picLocks noChangeAspect="1"/>
            </p:cNvPicPr>
            <p:nvPr/>
          </p:nvPicPr>
          <p:blipFill>
            <a:blip r:embed="rId3"/>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613796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grpSp>
        <p:nvGrpSpPr>
          <p:cNvPr id="13" name="Group 12">
            <a:extLst>
              <a:ext uri="{FF2B5EF4-FFF2-40B4-BE49-F238E27FC236}">
                <a16:creationId xmlns:a16="http://schemas.microsoft.com/office/drawing/2014/main" id="{5B869C65-BF87-FDF0-E5D0-CAB1C77CB9BA}"/>
              </a:ext>
            </a:extLst>
          </p:cNvPr>
          <p:cNvGrpSpPr/>
          <p:nvPr/>
        </p:nvGrpSpPr>
        <p:grpSpPr>
          <a:xfrm>
            <a:off x="0" y="0"/>
            <a:ext cx="12192000" cy="933210"/>
            <a:chOff x="0" y="0"/>
            <a:chExt cx="12192000" cy="933210"/>
          </a:xfrm>
        </p:grpSpPr>
        <p:sp>
          <p:nvSpPr>
            <p:cNvPr id="14" name="Rectangle 13">
              <a:extLst>
                <a:ext uri="{FF2B5EF4-FFF2-40B4-BE49-F238E27FC236}">
                  <a16:creationId xmlns:a16="http://schemas.microsoft.com/office/drawing/2014/main" id="{C5C4F92C-6A60-FDD1-3A62-9AF91CFEC921}"/>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5" name="Picture 14">
              <a:extLst>
                <a:ext uri="{FF2B5EF4-FFF2-40B4-BE49-F238E27FC236}">
                  <a16:creationId xmlns:a16="http://schemas.microsoft.com/office/drawing/2014/main" id="{7CAC540C-8CC9-1ACD-2F0A-D9F32247DEE1}"/>
                </a:ext>
              </a:extLst>
            </p:cNvPr>
            <p:cNvPicPr>
              <a:picLocks noChangeAspect="1"/>
            </p:cNvPicPr>
            <p:nvPr/>
          </p:nvPicPr>
          <p:blipFill>
            <a:blip r:embed="rId3"/>
            <a:stretch>
              <a:fillRect/>
            </a:stretch>
          </p:blipFill>
          <p:spPr>
            <a:xfrm>
              <a:off x="366763" y="0"/>
              <a:ext cx="1544709" cy="933210"/>
            </a:xfrm>
            <a:prstGeom prst="rect">
              <a:avLst/>
            </a:prstGeom>
          </p:spPr>
        </p:pic>
        <p:pic>
          <p:nvPicPr>
            <p:cNvPr id="16" name="Picture 15">
              <a:extLst>
                <a:ext uri="{FF2B5EF4-FFF2-40B4-BE49-F238E27FC236}">
                  <a16:creationId xmlns:a16="http://schemas.microsoft.com/office/drawing/2014/main" id="{CB084B92-509A-427E-ED93-C5D4E56C361F}"/>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466" name="Google Shape;466;p38"/>
          <p:cNvSpPr/>
          <p:nvPr/>
        </p:nvSpPr>
        <p:spPr>
          <a:xfrm>
            <a:off x="3543738" y="250703"/>
            <a:ext cx="4076555" cy="431803"/>
          </a:xfrm>
          <a:custGeom>
            <a:avLst/>
            <a:gdLst/>
            <a:ahLst/>
            <a:cxnLst/>
            <a:rect l="l" t="t" r="r" b="b"/>
            <a:pathLst>
              <a:path w="3171825" h="605155" extrusionOk="0">
                <a:moveTo>
                  <a:pt x="3171444" y="0"/>
                </a:moveTo>
                <a:lnTo>
                  <a:pt x="0" y="0"/>
                </a:lnTo>
                <a:lnTo>
                  <a:pt x="0" y="604926"/>
                </a:lnTo>
                <a:lnTo>
                  <a:pt x="3171444" y="604926"/>
                </a:lnTo>
                <a:lnTo>
                  <a:pt x="3171444" y="0"/>
                </a:lnTo>
                <a:close/>
              </a:path>
            </a:pathLst>
          </a:custGeom>
          <a:solidFill>
            <a:schemeClr val="accent2"/>
          </a:solidFill>
          <a:ln>
            <a:solidFill>
              <a:schemeClr val="tx1"/>
            </a:solidFill>
          </a:ln>
        </p:spPr>
        <p:txBody>
          <a:bodyPr spcFirstLastPara="1" wrap="square" lIns="0" tIns="0" rIns="0" bIns="0" anchor="t" anchorCtr="0">
            <a:noAutofit/>
          </a:bodyPr>
          <a:lstStyle/>
          <a:p>
            <a:pPr algn="ctr">
              <a:buClr>
                <a:srgbClr val="000000"/>
              </a:buClr>
              <a:buSzPts val="2800"/>
            </a:pPr>
            <a:r>
              <a:rPr lang="en-US" sz="2800" b="1" dirty="0">
                <a:solidFill>
                  <a:srgbClr val="FFFFFF"/>
                </a:solidFill>
                <a:latin typeface="Cambria"/>
                <a:ea typeface="Cambria"/>
                <a:cs typeface="Cambria"/>
                <a:sym typeface="Cambria"/>
              </a:rPr>
              <a:t>Celebrities @LPU </a:t>
            </a:r>
            <a:endParaRPr sz="2800" dirty="0">
              <a:solidFill>
                <a:srgbClr val="FFFFFF"/>
              </a:solidFill>
              <a:latin typeface="Cambria"/>
              <a:ea typeface="Cambria"/>
              <a:cs typeface="Cambria"/>
              <a:sym typeface="Cambria"/>
            </a:endParaRPr>
          </a:p>
        </p:txBody>
      </p:sp>
      <p:grpSp>
        <p:nvGrpSpPr>
          <p:cNvPr id="20" name="Group 19">
            <a:extLst>
              <a:ext uri="{FF2B5EF4-FFF2-40B4-BE49-F238E27FC236}">
                <a16:creationId xmlns:a16="http://schemas.microsoft.com/office/drawing/2014/main" id="{B63E05CF-0472-2E94-F688-926D7E731D1A}"/>
              </a:ext>
            </a:extLst>
          </p:cNvPr>
          <p:cNvGrpSpPr/>
          <p:nvPr/>
        </p:nvGrpSpPr>
        <p:grpSpPr>
          <a:xfrm>
            <a:off x="366763" y="1208824"/>
            <a:ext cx="11176847" cy="5130924"/>
            <a:chOff x="169060" y="1014799"/>
            <a:chExt cx="11176847" cy="5130924"/>
          </a:xfrm>
        </p:grpSpPr>
        <p:pic>
          <p:nvPicPr>
            <p:cNvPr id="3" name="Picture 2">
              <a:extLst>
                <a:ext uri="{FF2B5EF4-FFF2-40B4-BE49-F238E27FC236}">
                  <a16:creationId xmlns:a16="http://schemas.microsoft.com/office/drawing/2014/main" id="{0FB108E8-D80C-F679-E0C1-55C130BCBEA2}"/>
                </a:ext>
              </a:extLst>
            </p:cNvPr>
            <p:cNvPicPr>
              <a:picLocks noChangeAspect="1"/>
            </p:cNvPicPr>
            <p:nvPr/>
          </p:nvPicPr>
          <p:blipFill>
            <a:blip r:embed="rId5"/>
            <a:stretch>
              <a:fillRect/>
            </a:stretch>
          </p:blipFill>
          <p:spPr>
            <a:xfrm>
              <a:off x="169060" y="3608364"/>
              <a:ext cx="3725616" cy="2537359"/>
            </a:xfrm>
            <a:prstGeom prst="rect">
              <a:avLst/>
            </a:prstGeom>
            <a:ln>
              <a:solidFill>
                <a:srgbClr val="E67622"/>
              </a:solidFill>
            </a:ln>
          </p:spPr>
        </p:pic>
        <p:pic>
          <p:nvPicPr>
            <p:cNvPr id="5" name="Picture 4">
              <a:extLst>
                <a:ext uri="{FF2B5EF4-FFF2-40B4-BE49-F238E27FC236}">
                  <a16:creationId xmlns:a16="http://schemas.microsoft.com/office/drawing/2014/main" id="{2DE09796-0D72-A891-696B-E8DEF99FF1F8}"/>
                </a:ext>
              </a:extLst>
            </p:cNvPr>
            <p:cNvPicPr>
              <a:picLocks noChangeAspect="1"/>
            </p:cNvPicPr>
            <p:nvPr/>
          </p:nvPicPr>
          <p:blipFill rotWithShape="1">
            <a:blip r:embed="rId6"/>
            <a:srcRect b="13453"/>
            <a:stretch/>
          </p:blipFill>
          <p:spPr>
            <a:xfrm>
              <a:off x="7620291" y="3606597"/>
              <a:ext cx="3725616" cy="2537360"/>
            </a:xfrm>
            <a:prstGeom prst="rect">
              <a:avLst/>
            </a:prstGeom>
            <a:ln>
              <a:solidFill>
                <a:srgbClr val="E67622"/>
              </a:solidFill>
            </a:ln>
          </p:spPr>
        </p:pic>
        <p:pic>
          <p:nvPicPr>
            <p:cNvPr id="6" name="Picture 5">
              <a:extLst>
                <a:ext uri="{FF2B5EF4-FFF2-40B4-BE49-F238E27FC236}">
                  <a16:creationId xmlns:a16="http://schemas.microsoft.com/office/drawing/2014/main" id="{1ABB5B17-FEAD-C560-35EA-4EA48CCE2D29}"/>
                </a:ext>
              </a:extLst>
            </p:cNvPr>
            <p:cNvPicPr>
              <a:picLocks noChangeAspect="1"/>
            </p:cNvPicPr>
            <p:nvPr/>
          </p:nvPicPr>
          <p:blipFill rotWithShape="1">
            <a:blip r:embed="rId7"/>
            <a:srcRect l="13160"/>
            <a:stretch/>
          </p:blipFill>
          <p:spPr>
            <a:xfrm>
              <a:off x="169060" y="1019013"/>
              <a:ext cx="3725616" cy="2588467"/>
            </a:xfrm>
            <a:prstGeom prst="rect">
              <a:avLst/>
            </a:prstGeom>
            <a:ln>
              <a:solidFill>
                <a:srgbClr val="E67622"/>
              </a:solidFill>
            </a:ln>
          </p:spPr>
        </p:pic>
        <p:pic>
          <p:nvPicPr>
            <p:cNvPr id="7" name="Google Shape;461;p37"/>
            <p:cNvPicPr preferRelativeResize="0"/>
            <p:nvPr/>
          </p:nvPicPr>
          <p:blipFill rotWithShape="1">
            <a:blip r:embed="rId8"/>
            <a:srcRect/>
            <a:stretch/>
          </p:blipFill>
          <p:spPr>
            <a:xfrm>
              <a:off x="3894676" y="1019014"/>
              <a:ext cx="3725617" cy="2588467"/>
            </a:xfrm>
            <a:prstGeom prst="rect">
              <a:avLst/>
            </a:prstGeom>
            <a:ln>
              <a:solidFill>
                <a:srgbClr val="E67622"/>
              </a:solidFill>
            </a:ln>
          </p:spPr>
        </p:pic>
        <p:pic>
          <p:nvPicPr>
            <p:cNvPr id="18" name="Picture 17">
              <a:extLst>
                <a:ext uri="{FF2B5EF4-FFF2-40B4-BE49-F238E27FC236}">
                  <a16:creationId xmlns:a16="http://schemas.microsoft.com/office/drawing/2014/main" id="{6A9AD03B-1897-EF7A-799E-7A304C9D42CC}"/>
                </a:ext>
              </a:extLst>
            </p:cNvPr>
            <p:cNvPicPr>
              <a:picLocks noChangeAspect="1"/>
            </p:cNvPicPr>
            <p:nvPr/>
          </p:nvPicPr>
          <p:blipFill>
            <a:blip r:embed="rId9"/>
            <a:stretch>
              <a:fillRect/>
            </a:stretch>
          </p:blipFill>
          <p:spPr>
            <a:xfrm>
              <a:off x="3894676" y="3607480"/>
              <a:ext cx="3725616" cy="2537359"/>
            </a:xfrm>
            <a:prstGeom prst="rect">
              <a:avLst/>
            </a:prstGeom>
            <a:ln>
              <a:solidFill>
                <a:srgbClr val="E67622"/>
              </a:solidFill>
            </a:ln>
          </p:spPr>
        </p:pic>
        <p:pic>
          <p:nvPicPr>
            <p:cNvPr id="19" name="Google Shape;468;p38">
              <a:extLst>
                <a:ext uri="{FF2B5EF4-FFF2-40B4-BE49-F238E27FC236}">
                  <a16:creationId xmlns:a16="http://schemas.microsoft.com/office/drawing/2014/main" id="{9E7803BC-EDFC-E49E-8B46-C0279474B08B}"/>
                </a:ext>
              </a:extLst>
            </p:cNvPr>
            <p:cNvPicPr preferRelativeResize="0"/>
            <p:nvPr/>
          </p:nvPicPr>
          <p:blipFill rotWithShape="1">
            <a:blip r:embed="rId10"/>
            <a:srcRect/>
            <a:stretch/>
          </p:blipFill>
          <p:spPr>
            <a:xfrm>
              <a:off x="7620291" y="1014799"/>
              <a:ext cx="3725616" cy="2590913"/>
            </a:xfrm>
            <a:prstGeom prst="rect">
              <a:avLst/>
            </a:prstGeom>
            <a:ln>
              <a:solidFill>
                <a:srgbClr val="E67622"/>
              </a:solidFill>
            </a:ln>
          </p:spPr>
        </p:pic>
      </p:gr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7F1CBB-85EA-BB3B-3BB6-DFF0448565C7}"/>
              </a:ext>
            </a:extLst>
          </p:cNvPr>
          <p:cNvPicPr>
            <a:picLocks noChangeAspect="1"/>
          </p:cNvPicPr>
          <p:nvPr/>
        </p:nvPicPr>
        <p:blipFill>
          <a:blip r:embed="rId2"/>
          <a:stretch>
            <a:fillRect/>
          </a:stretch>
        </p:blipFill>
        <p:spPr>
          <a:xfrm>
            <a:off x="0" y="855406"/>
            <a:ext cx="12192000" cy="5678129"/>
          </a:xfrm>
          <a:prstGeom prst="rect">
            <a:avLst/>
          </a:prstGeom>
        </p:spPr>
      </p:pic>
      <p:grpSp>
        <p:nvGrpSpPr>
          <p:cNvPr id="5" name="Group 4">
            <a:extLst>
              <a:ext uri="{FF2B5EF4-FFF2-40B4-BE49-F238E27FC236}">
                <a16:creationId xmlns:a16="http://schemas.microsoft.com/office/drawing/2014/main" id="{CC754A2D-EC1F-7BFC-397D-3168CEA7A993}"/>
              </a:ext>
            </a:extLst>
          </p:cNvPr>
          <p:cNvGrpSpPr/>
          <p:nvPr/>
        </p:nvGrpSpPr>
        <p:grpSpPr>
          <a:xfrm>
            <a:off x="0" y="0"/>
            <a:ext cx="12192000" cy="933210"/>
            <a:chOff x="0" y="0"/>
            <a:chExt cx="12192000" cy="933210"/>
          </a:xfrm>
        </p:grpSpPr>
        <p:sp>
          <p:nvSpPr>
            <p:cNvPr id="6" name="Rectangle 5">
              <a:extLst>
                <a:ext uri="{FF2B5EF4-FFF2-40B4-BE49-F238E27FC236}">
                  <a16:creationId xmlns:a16="http://schemas.microsoft.com/office/drawing/2014/main" id="{6AE02CFE-494F-71B0-CE99-702FB24374A7}"/>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7" name="Picture 6">
              <a:extLst>
                <a:ext uri="{FF2B5EF4-FFF2-40B4-BE49-F238E27FC236}">
                  <a16:creationId xmlns:a16="http://schemas.microsoft.com/office/drawing/2014/main" id="{0794FD45-B395-36AB-443A-36D2D5AC188F}"/>
                </a:ext>
              </a:extLst>
            </p:cNvPr>
            <p:cNvPicPr>
              <a:picLocks noChangeAspect="1"/>
            </p:cNvPicPr>
            <p:nvPr/>
          </p:nvPicPr>
          <p:blipFill>
            <a:blip r:embed="rId3"/>
            <a:stretch>
              <a:fillRect/>
            </a:stretch>
          </p:blipFill>
          <p:spPr>
            <a:xfrm>
              <a:off x="366763" y="0"/>
              <a:ext cx="1544709" cy="933210"/>
            </a:xfrm>
            <a:prstGeom prst="rect">
              <a:avLst/>
            </a:prstGeom>
          </p:spPr>
        </p:pic>
        <p:pic>
          <p:nvPicPr>
            <p:cNvPr id="8" name="Picture 7">
              <a:extLst>
                <a:ext uri="{FF2B5EF4-FFF2-40B4-BE49-F238E27FC236}">
                  <a16:creationId xmlns:a16="http://schemas.microsoft.com/office/drawing/2014/main" id="{ECE23A69-E461-88A1-188D-9A79AEEBCF10}"/>
                </a:ext>
              </a:extLst>
            </p:cNvPr>
            <p:cNvPicPr>
              <a:picLocks noChangeAspect="1"/>
            </p:cNvPicPr>
            <p:nvPr/>
          </p:nvPicPr>
          <p:blipFill>
            <a:blip r:embed="rId4"/>
            <a:stretch>
              <a:fillRect/>
            </a:stretch>
          </p:blipFill>
          <p:spPr>
            <a:xfrm>
              <a:off x="9755380" y="90145"/>
              <a:ext cx="2069857" cy="752920"/>
            </a:xfrm>
            <a:prstGeom prst="rect">
              <a:avLst/>
            </a:prstGeom>
          </p:spPr>
        </p:pic>
      </p:grpSp>
      <p:sp>
        <p:nvSpPr>
          <p:cNvPr id="13" name="Google Shape;466;p38">
            <a:extLst>
              <a:ext uri="{FF2B5EF4-FFF2-40B4-BE49-F238E27FC236}">
                <a16:creationId xmlns:a16="http://schemas.microsoft.com/office/drawing/2014/main" id="{820BB6AA-DB22-B092-5D56-B639628FF799}"/>
              </a:ext>
            </a:extLst>
          </p:cNvPr>
          <p:cNvSpPr/>
          <p:nvPr/>
        </p:nvSpPr>
        <p:spPr>
          <a:xfrm>
            <a:off x="3239772" y="201531"/>
            <a:ext cx="5187307" cy="431803"/>
          </a:xfrm>
          <a:custGeom>
            <a:avLst/>
            <a:gdLst/>
            <a:ahLst/>
            <a:cxnLst/>
            <a:rect l="l" t="t" r="r" b="b"/>
            <a:pathLst>
              <a:path w="3171825" h="605155" extrusionOk="0">
                <a:moveTo>
                  <a:pt x="3171444" y="0"/>
                </a:moveTo>
                <a:lnTo>
                  <a:pt x="0" y="0"/>
                </a:lnTo>
                <a:lnTo>
                  <a:pt x="0" y="604926"/>
                </a:lnTo>
                <a:lnTo>
                  <a:pt x="3171444" y="604926"/>
                </a:lnTo>
                <a:lnTo>
                  <a:pt x="3171444" y="0"/>
                </a:lnTo>
                <a:close/>
              </a:path>
            </a:pathLst>
          </a:custGeom>
          <a:solidFill>
            <a:schemeClr val="accent2"/>
          </a:solidFill>
          <a:ln>
            <a:solidFill>
              <a:schemeClr val="tx1"/>
            </a:solidFill>
          </a:ln>
        </p:spPr>
        <p:txBody>
          <a:bodyPr spcFirstLastPara="1" wrap="square" lIns="0" tIns="0" rIns="0" bIns="0" anchor="t" anchorCtr="0">
            <a:noAutofit/>
          </a:bodyPr>
          <a:lstStyle/>
          <a:p>
            <a:pPr algn="ctr">
              <a:buClr>
                <a:srgbClr val="000000"/>
              </a:buClr>
              <a:buSzPts val="2800"/>
            </a:pPr>
            <a:r>
              <a:rPr lang="en-US" sz="2800" b="1" dirty="0">
                <a:solidFill>
                  <a:srgbClr val="FFFFFF"/>
                </a:solidFill>
                <a:latin typeface="Cambria"/>
                <a:ea typeface="Cambria"/>
                <a:cs typeface="Cambria"/>
                <a:sym typeface="Cambria"/>
              </a:rPr>
              <a:t>LPU Students in Asian Games</a:t>
            </a:r>
            <a:endParaRPr sz="2800" dirty="0">
              <a:solidFill>
                <a:srgbClr val="FFFFFF"/>
              </a:solidFill>
              <a:latin typeface="Cambria"/>
              <a:ea typeface="Cambria"/>
              <a:cs typeface="Cambria"/>
              <a:sym typeface="Cambria"/>
            </a:endParaRPr>
          </a:p>
        </p:txBody>
      </p:sp>
    </p:spTree>
    <p:extLst>
      <p:ext uri="{BB962C8B-B14F-4D97-AF65-F5344CB8AC3E}">
        <p14:creationId xmlns:p14="http://schemas.microsoft.com/office/powerpoint/2010/main" val="2907501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9"/>
          <p:cNvSpPr/>
          <p:nvPr/>
        </p:nvSpPr>
        <p:spPr>
          <a:xfrm>
            <a:off x="2043006" y="1136331"/>
            <a:ext cx="8105987" cy="497840"/>
          </a:xfrm>
          <a:custGeom>
            <a:avLst/>
            <a:gdLst/>
            <a:ahLst/>
            <a:cxnLst/>
            <a:rect l="l" t="t" r="r" b="b"/>
            <a:pathLst>
              <a:path w="6079490" h="373380" extrusionOk="0">
                <a:moveTo>
                  <a:pt x="6078982" y="0"/>
                </a:moveTo>
                <a:lnTo>
                  <a:pt x="0" y="0"/>
                </a:lnTo>
                <a:lnTo>
                  <a:pt x="0" y="373075"/>
                </a:lnTo>
                <a:lnTo>
                  <a:pt x="6078982" y="373075"/>
                </a:lnTo>
                <a:lnTo>
                  <a:pt x="6078982" y="0"/>
                </a:lnTo>
                <a:close/>
              </a:path>
            </a:pathLst>
          </a:custGeom>
          <a:noFill/>
          <a:ln>
            <a:noFill/>
          </a:ln>
        </p:spPr>
        <p:txBody>
          <a:bodyPr spcFirstLastPara="1" wrap="square" lIns="0" tIns="0" rIns="0" bIns="0" anchor="ctr" anchorCtr="0">
            <a:noAutofit/>
          </a:bodyPr>
          <a:lstStyle/>
          <a:p>
            <a:pPr algn="ctr">
              <a:buClr>
                <a:srgbClr val="000000"/>
              </a:buClr>
              <a:buSzPts val="2800"/>
            </a:pPr>
            <a:r>
              <a:rPr lang="en-US" sz="3200" b="1" dirty="0">
                <a:solidFill>
                  <a:srgbClr val="E67622"/>
                </a:solidFill>
                <a:latin typeface="Cambria"/>
                <a:ea typeface="Cambria"/>
                <a:cs typeface="Cambria"/>
                <a:sym typeface="Cambria"/>
              </a:rPr>
              <a:t>SPORTS: Stay Fit, Stay Healthy @ LPU</a:t>
            </a:r>
            <a:endParaRPr sz="3200" dirty="0">
              <a:solidFill>
                <a:srgbClr val="E67622"/>
              </a:solidFill>
              <a:latin typeface="Cambria"/>
              <a:ea typeface="Cambria"/>
              <a:cs typeface="Cambria"/>
              <a:sym typeface="Cambria"/>
            </a:endParaRPr>
          </a:p>
        </p:txBody>
      </p:sp>
      <p:grpSp>
        <p:nvGrpSpPr>
          <p:cNvPr id="474" name="Google Shape;474;p39"/>
          <p:cNvGrpSpPr/>
          <p:nvPr/>
        </p:nvGrpSpPr>
        <p:grpSpPr>
          <a:xfrm>
            <a:off x="125048" y="1509985"/>
            <a:ext cx="12191999" cy="5147733"/>
            <a:chOff x="0" y="1087119"/>
            <a:chExt cx="9143999" cy="3860800"/>
          </a:xfrm>
        </p:grpSpPr>
        <p:sp>
          <p:nvSpPr>
            <p:cNvPr id="475" name="Google Shape;475;p39"/>
            <p:cNvSpPr/>
            <p:nvPr/>
          </p:nvSpPr>
          <p:spPr>
            <a:xfrm>
              <a:off x="0" y="1087119"/>
              <a:ext cx="4419600" cy="38608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76" name="Google Shape;476;p39"/>
            <p:cNvSpPr/>
            <p:nvPr/>
          </p:nvSpPr>
          <p:spPr>
            <a:xfrm>
              <a:off x="205689" y="1439290"/>
              <a:ext cx="3857040" cy="3155861"/>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77" name="Google Shape;477;p39"/>
            <p:cNvSpPr/>
            <p:nvPr/>
          </p:nvSpPr>
          <p:spPr>
            <a:xfrm>
              <a:off x="161239" y="1394840"/>
              <a:ext cx="3946525" cy="3244850"/>
            </a:xfrm>
            <a:custGeom>
              <a:avLst/>
              <a:gdLst/>
              <a:ahLst/>
              <a:cxnLst/>
              <a:rect l="l" t="t" r="r" b="b"/>
              <a:pathLst>
                <a:path w="3946525" h="3244850" extrusionOk="0">
                  <a:moveTo>
                    <a:pt x="569556" y="0"/>
                  </a:moveTo>
                  <a:lnTo>
                    <a:pt x="3946067" y="0"/>
                  </a:lnTo>
                  <a:lnTo>
                    <a:pt x="3946067" y="2675636"/>
                  </a:lnTo>
                  <a:lnTo>
                    <a:pt x="3943146" y="2732976"/>
                  </a:lnTo>
                  <a:lnTo>
                    <a:pt x="3934510" y="2789428"/>
                  </a:lnTo>
                  <a:lnTo>
                    <a:pt x="3920413" y="2844012"/>
                  </a:lnTo>
                  <a:lnTo>
                    <a:pt x="3901490" y="2896527"/>
                  </a:lnTo>
                  <a:lnTo>
                    <a:pt x="3877233" y="2946539"/>
                  </a:lnTo>
                  <a:lnTo>
                    <a:pt x="3848912" y="2993428"/>
                  </a:lnTo>
                  <a:lnTo>
                    <a:pt x="3816146" y="3037408"/>
                  </a:lnTo>
                  <a:lnTo>
                    <a:pt x="3779189" y="3077819"/>
                  </a:lnTo>
                  <a:lnTo>
                    <a:pt x="3738676" y="3114802"/>
                  </a:lnTo>
                  <a:lnTo>
                    <a:pt x="3694734" y="3147580"/>
                  </a:lnTo>
                  <a:lnTo>
                    <a:pt x="3647871" y="3175965"/>
                  </a:lnTo>
                  <a:lnTo>
                    <a:pt x="3597833" y="3200107"/>
                  </a:lnTo>
                  <a:lnTo>
                    <a:pt x="3545382" y="3219043"/>
                  </a:lnTo>
                  <a:lnTo>
                    <a:pt x="3490772" y="3233229"/>
                  </a:lnTo>
                  <a:lnTo>
                    <a:pt x="3434257" y="3241852"/>
                  </a:lnTo>
                  <a:lnTo>
                    <a:pt x="3376980" y="3244799"/>
                  </a:lnTo>
                  <a:lnTo>
                    <a:pt x="0" y="3244799"/>
                  </a:lnTo>
                  <a:lnTo>
                    <a:pt x="0" y="569468"/>
                  </a:lnTo>
                  <a:lnTo>
                    <a:pt x="2946" y="512191"/>
                  </a:lnTo>
                  <a:lnTo>
                    <a:pt x="11569" y="455676"/>
                  </a:lnTo>
                  <a:lnTo>
                    <a:pt x="25742" y="401193"/>
                  </a:lnTo>
                  <a:lnTo>
                    <a:pt x="44691" y="348615"/>
                  </a:lnTo>
                  <a:lnTo>
                    <a:pt x="68897" y="298450"/>
                  </a:lnTo>
                  <a:lnTo>
                    <a:pt x="97701" y="251587"/>
                  </a:lnTo>
                  <a:lnTo>
                    <a:pt x="130390" y="207772"/>
                  </a:lnTo>
                  <a:lnTo>
                    <a:pt x="167360" y="167386"/>
                  </a:lnTo>
                  <a:lnTo>
                    <a:pt x="207784" y="130302"/>
                  </a:lnTo>
                  <a:lnTo>
                    <a:pt x="251650" y="97663"/>
                  </a:lnTo>
                  <a:lnTo>
                    <a:pt x="298513" y="68834"/>
                  </a:lnTo>
                  <a:lnTo>
                    <a:pt x="348665" y="44704"/>
                  </a:lnTo>
                  <a:lnTo>
                    <a:pt x="401167" y="25654"/>
                  </a:lnTo>
                  <a:lnTo>
                    <a:pt x="455764" y="11557"/>
                  </a:lnTo>
                  <a:lnTo>
                    <a:pt x="512216" y="2921"/>
                  </a:lnTo>
                  <a:lnTo>
                    <a:pt x="569556" y="0"/>
                  </a:lnTo>
                  <a:close/>
                </a:path>
              </a:pathLst>
            </a:custGeom>
            <a:noFill/>
            <a:ln w="88900" cap="flat" cmpd="sng">
              <a:solidFill>
                <a:srgbClr val="D0CECE"/>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78" name="Google Shape;478;p39"/>
            <p:cNvSpPr/>
            <p:nvPr/>
          </p:nvSpPr>
          <p:spPr>
            <a:xfrm>
              <a:off x="4328159" y="1087119"/>
              <a:ext cx="4815840" cy="38608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79" name="Google Shape;479;p39"/>
            <p:cNvSpPr/>
            <p:nvPr/>
          </p:nvSpPr>
          <p:spPr>
            <a:xfrm>
              <a:off x="4685410" y="1439290"/>
              <a:ext cx="4218940" cy="3155861"/>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80" name="Google Shape;480;p39"/>
            <p:cNvSpPr/>
            <p:nvPr/>
          </p:nvSpPr>
          <p:spPr>
            <a:xfrm>
              <a:off x="4640960" y="1394840"/>
              <a:ext cx="4308475" cy="3244850"/>
            </a:xfrm>
            <a:custGeom>
              <a:avLst/>
              <a:gdLst/>
              <a:ahLst/>
              <a:cxnLst/>
              <a:rect l="l" t="t" r="r" b="b"/>
              <a:pathLst>
                <a:path w="4308475" h="3244850" extrusionOk="0">
                  <a:moveTo>
                    <a:pt x="569594" y="0"/>
                  </a:moveTo>
                  <a:lnTo>
                    <a:pt x="4308094" y="0"/>
                  </a:lnTo>
                  <a:lnTo>
                    <a:pt x="4308094" y="2675636"/>
                  </a:lnTo>
                  <a:lnTo>
                    <a:pt x="4305045" y="2732976"/>
                  </a:lnTo>
                  <a:lnTo>
                    <a:pt x="4296537" y="2789428"/>
                  </a:lnTo>
                  <a:lnTo>
                    <a:pt x="4282313" y="2844012"/>
                  </a:lnTo>
                  <a:lnTo>
                    <a:pt x="4263390" y="2896527"/>
                  </a:lnTo>
                  <a:lnTo>
                    <a:pt x="4239260" y="2946539"/>
                  </a:lnTo>
                  <a:lnTo>
                    <a:pt x="4210812" y="2993428"/>
                  </a:lnTo>
                  <a:lnTo>
                    <a:pt x="4178045" y="3037408"/>
                  </a:lnTo>
                  <a:lnTo>
                    <a:pt x="4141089" y="3077819"/>
                  </a:lnTo>
                  <a:lnTo>
                    <a:pt x="4100703" y="3114802"/>
                  </a:lnTo>
                  <a:lnTo>
                    <a:pt x="4056634" y="3147580"/>
                  </a:lnTo>
                  <a:lnTo>
                    <a:pt x="4009770" y="3175965"/>
                  </a:lnTo>
                  <a:lnTo>
                    <a:pt x="3959733" y="3200107"/>
                  </a:lnTo>
                  <a:lnTo>
                    <a:pt x="3907282" y="3219043"/>
                  </a:lnTo>
                  <a:lnTo>
                    <a:pt x="3852671" y="3233229"/>
                  </a:lnTo>
                  <a:lnTo>
                    <a:pt x="3796284" y="3241852"/>
                  </a:lnTo>
                  <a:lnTo>
                    <a:pt x="3738880" y="3244799"/>
                  </a:lnTo>
                  <a:lnTo>
                    <a:pt x="0" y="3244799"/>
                  </a:lnTo>
                  <a:lnTo>
                    <a:pt x="0" y="569468"/>
                  </a:lnTo>
                  <a:lnTo>
                    <a:pt x="2921" y="512191"/>
                  </a:lnTo>
                  <a:lnTo>
                    <a:pt x="11556" y="455676"/>
                  </a:lnTo>
                  <a:lnTo>
                    <a:pt x="25780" y="401193"/>
                  </a:lnTo>
                  <a:lnTo>
                    <a:pt x="44703" y="348615"/>
                  </a:lnTo>
                  <a:lnTo>
                    <a:pt x="68834" y="298450"/>
                  </a:lnTo>
                  <a:lnTo>
                    <a:pt x="97662" y="251587"/>
                  </a:lnTo>
                  <a:lnTo>
                    <a:pt x="130428" y="207772"/>
                  </a:lnTo>
                  <a:lnTo>
                    <a:pt x="167386" y="167386"/>
                  </a:lnTo>
                  <a:lnTo>
                    <a:pt x="207772" y="130302"/>
                  </a:lnTo>
                  <a:lnTo>
                    <a:pt x="251587" y="97663"/>
                  </a:lnTo>
                  <a:lnTo>
                    <a:pt x="298450" y="68834"/>
                  </a:lnTo>
                  <a:lnTo>
                    <a:pt x="348614" y="44704"/>
                  </a:lnTo>
                  <a:lnTo>
                    <a:pt x="401192" y="25654"/>
                  </a:lnTo>
                  <a:lnTo>
                    <a:pt x="455802" y="11557"/>
                  </a:lnTo>
                  <a:lnTo>
                    <a:pt x="512190" y="2921"/>
                  </a:lnTo>
                  <a:lnTo>
                    <a:pt x="569594" y="0"/>
                  </a:lnTo>
                  <a:close/>
                </a:path>
              </a:pathLst>
            </a:custGeom>
            <a:noFill/>
            <a:ln w="88900" cap="flat" cmpd="sng">
              <a:solidFill>
                <a:srgbClr val="D0CECE"/>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grpSp>
        <p:nvGrpSpPr>
          <p:cNvPr id="7" name="Group 6">
            <a:extLst>
              <a:ext uri="{FF2B5EF4-FFF2-40B4-BE49-F238E27FC236}">
                <a16:creationId xmlns:a16="http://schemas.microsoft.com/office/drawing/2014/main" id="{9CBA2F43-B0FA-3EC6-E684-CAE98A88FC43}"/>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DA2DF64F-E060-4A60-ED61-F51BFC0B34F1}"/>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A201A99D-26BD-93DF-EF3F-9EC1776B2E30}"/>
                </a:ext>
              </a:extLst>
            </p:cNvPr>
            <p:cNvPicPr>
              <a:picLocks noChangeAspect="1"/>
            </p:cNvPicPr>
            <p:nvPr/>
          </p:nvPicPr>
          <p:blipFill>
            <a:blip r:embed="rId7"/>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17E6930C-3959-A5B4-86F1-1CC2134D8155}"/>
                </a:ext>
              </a:extLst>
            </p:cNvPr>
            <p:cNvPicPr>
              <a:picLocks noChangeAspect="1"/>
            </p:cNvPicPr>
            <p:nvPr/>
          </p:nvPicPr>
          <p:blipFill>
            <a:blip r:embed="rId8"/>
            <a:stretch>
              <a:fillRect/>
            </a:stretch>
          </p:blipFill>
          <p:spPr>
            <a:xfrm>
              <a:off x="9755380" y="90145"/>
              <a:ext cx="2069857" cy="752920"/>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grpSp>
        <p:nvGrpSpPr>
          <p:cNvPr id="485" name="Google Shape;485;p40"/>
          <p:cNvGrpSpPr/>
          <p:nvPr/>
        </p:nvGrpSpPr>
        <p:grpSpPr>
          <a:xfrm>
            <a:off x="519092" y="4112070"/>
            <a:ext cx="3125893" cy="2707640"/>
            <a:chOff x="667867" y="3074987"/>
            <a:chExt cx="2344420" cy="2030730"/>
          </a:xfrm>
        </p:grpSpPr>
        <p:sp>
          <p:nvSpPr>
            <p:cNvPr id="486" name="Google Shape;486;p40"/>
            <p:cNvSpPr/>
            <p:nvPr/>
          </p:nvSpPr>
          <p:spPr>
            <a:xfrm>
              <a:off x="682155" y="3089274"/>
              <a:ext cx="2315718" cy="2001901"/>
            </a:xfrm>
            <a:prstGeom prst="rect">
              <a:avLst/>
            </a:prstGeom>
            <a:blipFill rotWithShape="1">
              <a:blip r:embed="rId3">
                <a:alphaModFix/>
              </a:blip>
              <a:stretch>
                <a:fillRect/>
              </a:stretch>
            </a:blipFill>
            <a:ln>
              <a:solidFill>
                <a:srgbClr val="E67622"/>
              </a:solid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87" name="Google Shape;487;p40"/>
            <p:cNvSpPr/>
            <p:nvPr/>
          </p:nvSpPr>
          <p:spPr>
            <a:xfrm>
              <a:off x="667867" y="3074987"/>
              <a:ext cx="2344420" cy="2030730"/>
            </a:xfrm>
            <a:custGeom>
              <a:avLst/>
              <a:gdLst/>
              <a:ahLst/>
              <a:cxnLst/>
              <a:rect l="l" t="t" r="r" b="b"/>
              <a:pathLst>
                <a:path w="2344420" h="2030729" extrusionOk="0">
                  <a:moveTo>
                    <a:pt x="0" y="2030476"/>
                  </a:moveTo>
                  <a:lnTo>
                    <a:pt x="2344293" y="2030476"/>
                  </a:lnTo>
                  <a:lnTo>
                    <a:pt x="2344293" y="0"/>
                  </a:lnTo>
                  <a:lnTo>
                    <a:pt x="0" y="0"/>
                  </a:lnTo>
                  <a:lnTo>
                    <a:pt x="0" y="2030476"/>
                  </a:lnTo>
                  <a:close/>
                </a:path>
              </a:pathLst>
            </a:custGeom>
            <a:noFill/>
            <a:ln w="28575" cap="flat" cmpd="sng">
              <a:solidFill>
                <a:srgbClr val="E67622"/>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grpSp>
        <p:nvGrpSpPr>
          <p:cNvPr id="488" name="Google Shape;488;p40"/>
          <p:cNvGrpSpPr/>
          <p:nvPr/>
        </p:nvGrpSpPr>
        <p:grpSpPr>
          <a:xfrm>
            <a:off x="526626" y="1187368"/>
            <a:ext cx="3137747" cy="2791460"/>
            <a:chOff x="658888" y="837691"/>
            <a:chExt cx="2353310" cy="2093595"/>
          </a:xfrm>
        </p:grpSpPr>
        <p:sp>
          <p:nvSpPr>
            <p:cNvPr id="489" name="Google Shape;489;p40"/>
            <p:cNvSpPr/>
            <p:nvPr/>
          </p:nvSpPr>
          <p:spPr>
            <a:xfrm>
              <a:off x="673176" y="851915"/>
              <a:ext cx="2324481" cy="2064639"/>
            </a:xfrm>
            <a:prstGeom prst="rect">
              <a:avLst/>
            </a:prstGeom>
            <a:blipFill rotWithShape="1">
              <a:blip r:embed="rId4">
                <a:alphaModFix/>
              </a:blip>
              <a:stretch>
                <a:fillRect/>
              </a:stretch>
            </a:blipFill>
            <a:ln>
              <a:solidFill>
                <a:srgbClr val="E67622"/>
              </a:solid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90" name="Google Shape;490;p40"/>
            <p:cNvSpPr/>
            <p:nvPr/>
          </p:nvSpPr>
          <p:spPr>
            <a:xfrm>
              <a:off x="658888" y="837691"/>
              <a:ext cx="2353310" cy="2093595"/>
            </a:xfrm>
            <a:custGeom>
              <a:avLst/>
              <a:gdLst/>
              <a:ahLst/>
              <a:cxnLst/>
              <a:rect l="l" t="t" r="r" b="b"/>
              <a:pathLst>
                <a:path w="2353310" h="2093595" extrusionOk="0">
                  <a:moveTo>
                    <a:pt x="0" y="2093214"/>
                  </a:moveTo>
                  <a:lnTo>
                    <a:pt x="2353056" y="2093214"/>
                  </a:lnTo>
                  <a:lnTo>
                    <a:pt x="2353056" y="0"/>
                  </a:lnTo>
                  <a:lnTo>
                    <a:pt x="0" y="0"/>
                  </a:lnTo>
                  <a:lnTo>
                    <a:pt x="0" y="2093214"/>
                  </a:lnTo>
                  <a:close/>
                </a:path>
              </a:pathLst>
            </a:custGeom>
            <a:noFill/>
            <a:ln w="28575" cap="flat" cmpd="sng">
              <a:solidFill>
                <a:srgbClr val="E67622"/>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grpSp>
        <p:nvGrpSpPr>
          <p:cNvPr id="491" name="Google Shape;491;p40"/>
          <p:cNvGrpSpPr/>
          <p:nvPr/>
        </p:nvGrpSpPr>
        <p:grpSpPr>
          <a:xfrm>
            <a:off x="4444730" y="1795318"/>
            <a:ext cx="6938787" cy="4633504"/>
            <a:chOff x="3247389" y="1066304"/>
            <a:chExt cx="5762625" cy="3848100"/>
          </a:xfrm>
        </p:grpSpPr>
        <p:sp>
          <p:nvSpPr>
            <p:cNvPr id="492" name="Google Shape;492;p40"/>
            <p:cNvSpPr/>
            <p:nvPr/>
          </p:nvSpPr>
          <p:spPr>
            <a:xfrm>
              <a:off x="3261740" y="1080592"/>
              <a:ext cx="5734049" cy="3819525"/>
            </a:xfrm>
            <a:prstGeom prst="rect">
              <a:avLst/>
            </a:prstGeom>
            <a:blipFill rotWithShape="1">
              <a:blip r:embed="rId5">
                <a:alphaModFix/>
              </a:blip>
              <a:stretch>
                <a:fillRect/>
              </a:stretch>
            </a:blipFill>
            <a:ln w="19050">
              <a:solidFill>
                <a:srgbClr val="E67622"/>
              </a:solidFill>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sp>
          <p:nvSpPr>
            <p:cNvPr id="493" name="Google Shape;493;p40"/>
            <p:cNvSpPr/>
            <p:nvPr/>
          </p:nvSpPr>
          <p:spPr>
            <a:xfrm>
              <a:off x="3247389" y="1066304"/>
              <a:ext cx="5762625" cy="3848100"/>
            </a:xfrm>
            <a:custGeom>
              <a:avLst/>
              <a:gdLst/>
              <a:ahLst/>
              <a:cxnLst/>
              <a:rect l="l" t="t" r="r" b="b"/>
              <a:pathLst>
                <a:path w="5762625" h="3848100" extrusionOk="0">
                  <a:moveTo>
                    <a:pt x="0" y="3848100"/>
                  </a:moveTo>
                  <a:lnTo>
                    <a:pt x="5762625" y="3848100"/>
                  </a:lnTo>
                  <a:lnTo>
                    <a:pt x="5762625" y="0"/>
                  </a:lnTo>
                  <a:lnTo>
                    <a:pt x="0" y="0"/>
                  </a:lnTo>
                  <a:lnTo>
                    <a:pt x="0" y="3848100"/>
                  </a:lnTo>
                  <a:close/>
                </a:path>
              </a:pathLst>
            </a:custGeom>
            <a:noFill/>
            <a:ln w="19050" cap="flat" cmpd="sng">
              <a:solidFill>
                <a:srgbClr val="E67622"/>
              </a:solidFill>
              <a:prstDash val="solid"/>
              <a:round/>
              <a:headEnd type="none" w="sm" len="sm"/>
              <a:tailEnd type="none" w="sm" len="sm"/>
            </a:ln>
          </p:spPr>
          <p:txBody>
            <a:bodyPr spcFirstLastPara="1" wrap="square" lIns="0" tIns="0" rIns="0" bIns="0" anchor="t" anchorCtr="0">
              <a:noAutofit/>
            </a:bodyPr>
            <a:lstStyle/>
            <a:p>
              <a:pPr>
                <a:buClr>
                  <a:srgbClr val="000000"/>
                </a:buClr>
                <a:buSzPts val="1800"/>
              </a:pPr>
              <a:endParaRPr sz="2400">
                <a:solidFill>
                  <a:schemeClr val="dk1"/>
                </a:solidFill>
                <a:latin typeface="Calibri"/>
                <a:ea typeface="Calibri"/>
                <a:cs typeface="Calibri"/>
                <a:sym typeface="Calibri"/>
              </a:endParaRPr>
            </a:p>
          </p:txBody>
        </p:sp>
      </p:grpSp>
      <p:sp>
        <p:nvSpPr>
          <p:cNvPr id="494" name="Google Shape;494;p40"/>
          <p:cNvSpPr/>
          <p:nvPr/>
        </p:nvSpPr>
        <p:spPr>
          <a:xfrm>
            <a:off x="5577323" y="1161333"/>
            <a:ext cx="4673599" cy="535788"/>
          </a:xfrm>
          <a:custGeom>
            <a:avLst/>
            <a:gdLst/>
            <a:ahLst/>
            <a:cxnLst/>
            <a:rect l="l" t="t" r="r" b="b"/>
            <a:pathLst>
              <a:path w="1670050" h="369569" extrusionOk="0">
                <a:moveTo>
                  <a:pt x="1669795" y="0"/>
                </a:moveTo>
                <a:lnTo>
                  <a:pt x="0" y="0"/>
                </a:lnTo>
                <a:lnTo>
                  <a:pt x="0" y="369328"/>
                </a:lnTo>
                <a:lnTo>
                  <a:pt x="1669795" y="369328"/>
                </a:lnTo>
                <a:lnTo>
                  <a:pt x="1669795" y="0"/>
                </a:lnTo>
                <a:close/>
              </a:path>
            </a:pathLst>
          </a:custGeom>
          <a:noFill/>
          <a:ln>
            <a:noFill/>
          </a:ln>
        </p:spPr>
        <p:txBody>
          <a:bodyPr spcFirstLastPara="1" wrap="square" lIns="0" tIns="0" rIns="0" bIns="0" anchor="ctr" anchorCtr="0">
            <a:noAutofit/>
          </a:bodyPr>
          <a:lstStyle/>
          <a:p>
            <a:pPr algn="ctr">
              <a:buClr>
                <a:srgbClr val="000000"/>
              </a:buClr>
              <a:buSzPts val="2400"/>
            </a:pPr>
            <a:r>
              <a:rPr lang="en-US" sz="3200" b="1" dirty="0">
                <a:solidFill>
                  <a:srgbClr val="E67622"/>
                </a:solidFill>
                <a:latin typeface="Cambria"/>
                <a:ea typeface="Cambria"/>
                <a:cs typeface="Cambria"/>
                <a:sym typeface="Cambria"/>
              </a:rPr>
              <a:t>Indoor Sports Stadium</a:t>
            </a:r>
            <a:endParaRPr sz="3200" dirty="0">
              <a:solidFill>
                <a:srgbClr val="E67622"/>
              </a:solidFill>
              <a:latin typeface="Cambria"/>
              <a:ea typeface="Cambria"/>
              <a:cs typeface="Cambria"/>
              <a:sym typeface="Cambria"/>
            </a:endParaRPr>
          </a:p>
        </p:txBody>
      </p:sp>
      <p:grpSp>
        <p:nvGrpSpPr>
          <p:cNvPr id="7" name="Group 6">
            <a:extLst>
              <a:ext uri="{FF2B5EF4-FFF2-40B4-BE49-F238E27FC236}">
                <a16:creationId xmlns:a16="http://schemas.microsoft.com/office/drawing/2014/main" id="{A5817DC8-61DD-B451-4290-ECB0C12CE73E}"/>
              </a:ext>
            </a:extLst>
          </p:cNvPr>
          <p:cNvGrpSpPr/>
          <p:nvPr/>
        </p:nvGrpSpPr>
        <p:grpSpPr>
          <a:xfrm>
            <a:off x="0" y="0"/>
            <a:ext cx="12192000" cy="933210"/>
            <a:chOff x="0" y="0"/>
            <a:chExt cx="12192000" cy="933210"/>
          </a:xfrm>
        </p:grpSpPr>
        <p:sp>
          <p:nvSpPr>
            <p:cNvPr id="8" name="Rectangle 7">
              <a:extLst>
                <a:ext uri="{FF2B5EF4-FFF2-40B4-BE49-F238E27FC236}">
                  <a16:creationId xmlns:a16="http://schemas.microsoft.com/office/drawing/2014/main" id="{E0479C4F-31EF-FFD6-3E85-FC58B40CCB95}"/>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9" name="Picture 8">
              <a:extLst>
                <a:ext uri="{FF2B5EF4-FFF2-40B4-BE49-F238E27FC236}">
                  <a16:creationId xmlns:a16="http://schemas.microsoft.com/office/drawing/2014/main" id="{80E57959-6CD3-904D-36EB-0F830F422B4C}"/>
                </a:ext>
              </a:extLst>
            </p:cNvPr>
            <p:cNvPicPr>
              <a:picLocks noChangeAspect="1"/>
            </p:cNvPicPr>
            <p:nvPr/>
          </p:nvPicPr>
          <p:blipFill>
            <a:blip r:embed="rId6"/>
            <a:stretch>
              <a:fillRect/>
            </a:stretch>
          </p:blipFill>
          <p:spPr>
            <a:xfrm>
              <a:off x="366763" y="0"/>
              <a:ext cx="1544709" cy="933210"/>
            </a:xfrm>
            <a:prstGeom prst="rect">
              <a:avLst/>
            </a:prstGeom>
          </p:spPr>
        </p:pic>
        <p:pic>
          <p:nvPicPr>
            <p:cNvPr id="10" name="Picture 9">
              <a:extLst>
                <a:ext uri="{FF2B5EF4-FFF2-40B4-BE49-F238E27FC236}">
                  <a16:creationId xmlns:a16="http://schemas.microsoft.com/office/drawing/2014/main" id="{D75514C4-A256-6B8C-7712-542F684EF7C6}"/>
                </a:ext>
              </a:extLst>
            </p:cNvPr>
            <p:cNvPicPr>
              <a:picLocks noChangeAspect="1"/>
            </p:cNvPicPr>
            <p:nvPr/>
          </p:nvPicPr>
          <p:blipFill>
            <a:blip r:embed="rId7"/>
            <a:stretch>
              <a:fillRect/>
            </a:stretch>
          </p:blipFill>
          <p:spPr>
            <a:xfrm>
              <a:off x="9755380" y="90145"/>
              <a:ext cx="2069857" cy="752920"/>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1026" name="Picture 2"/>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815840" y="1175265"/>
            <a:ext cx="10799840" cy="5521256"/>
          </a:xfrm>
          <a:prstGeom prst="rect">
            <a:avLst/>
          </a:prstGeom>
          <a:noFill/>
          <a:ln w="38100" cap="sq" cmpd="sng">
            <a:noFill/>
            <a:prstDash val="solid"/>
            <a:miter lim="800000"/>
            <a:headEnd type="none" w="sm" len="sm"/>
            <a:tailEnd type="none" w="sm" len="sm"/>
          </a:ln>
          <a:effectLst>
            <a:outerShdw blurRad="50800" dist="38100" dir="2700000" algn="tl" rotWithShape="0">
              <a:srgbClr val="000000">
                <a:alpha val="42352"/>
              </a:srgbClr>
            </a:outerShdw>
          </a:effectLst>
          <a:extLst>
            <a:ext uri="{909E8E84-426E-40DD-AFC4-6F175D3DCCD1}">
              <a14:hiddenFill xmlns:a14="http://schemas.microsoft.com/office/drawing/2010/main">
                <a:solidFill>
                  <a:schemeClr val="accent1"/>
                </a:solidFill>
              </a14:hiddenFill>
            </a:ext>
          </a:extLst>
        </p:spPr>
      </p:pic>
      <p:grpSp>
        <p:nvGrpSpPr>
          <p:cNvPr id="11" name="Group 10">
            <a:extLst>
              <a:ext uri="{FF2B5EF4-FFF2-40B4-BE49-F238E27FC236}">
                <a16:creationId xmlns:a16="http://schemas.microsoft.com/office/drawing/2014/main" id="{C809DC97-28CA-1734-B59A-B54EAB15DBE1}"/>
              </a:ext>
            </a:extLst>
          </p:cNvPr>
          <p:cNvGrpSpPr/>
          <p:nvPr/>
        </p:nvGrpSpPr>
        <p:grpSpPr>
          <a:xfrm>
            <a:off x="0" y="0"/>
            <a:ext cx="12192000" cy="933210"/>
            <a:chOff x="0" y="0"/>
            <a:chExt cx="12192000" cy="933210"/>
          </a:xfrm>
        </p:grpSpPr>
        <p:sp>
          <p:nvSpPr>
            <p:cNvPr id="12" name="Rectangle 11">
              <a:extLst>
                <a:ext uri="{FF2B5EF4-FFF2-40B4-BE49-F238E27FC236}">
                  <a16:creationId xmlns:a16="http://schemas.microsoft.com/office/drawing/2014/main" id="{21485CCE-B1B7-FA58-5F01-7BADC1A5C080}"/>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13" name="Picture 12">
              <a:extLst>
                <a:ext uri="{FF2B5EF4-FFF2-40B4-BE49-F238E27FC236}">
                  <a16:creationId xmlns:a16="http://schemas.microsoft.com/office/drawing/2014/main" id="{C7C89E02-63D5-21E0-7BF5-ABCB1D180BD1}"/>
                </a:ext>
              </a:extLst>
            </p:cNvPr>
            <p:cNvPicPr>
              <a:picLocks noChangeAspect="1"/>
            </p:cNvPicPr>
            <p:nvPr/>
          </p:nvPicPr>
          <p:blipFill>
            <a:blip r:embed="rId4"/>
            <a:stretch>
              <a:fillRect/>
            </a:stretch>
          </p:blipFill>
          <p:spPr>
            <a:xfrm>
              <a:off x="366763" y="0"/>
              <a:ext cx="1544709" cy="933210"/>
            </a:xfrm>
            <a:prstGeom prst="rect">
              <a:avLst/>
            </a:prstGeom>
          </p:spPr>
        </p:pic>
        <p:pic>
          <p:nvPicPr>
            <p:cNvPr id="14" name="Picture 13">
              <a:extLst>
                <a:ext uri="{FF2B5EF4-FFF2-40B4-BE49-F238E27FC236}">
                  <a16:creationId xmlns:a16="http://schemas.microsoft.com/office/drawing/2014/main" id="{8247F357-5890-AE76-B005-25CFBF9EC413}"/>
                </a:ext>
              </a:extLst>
            </p:cNvPr>
            <p:cNvPicPr>
              <a:picLocks noChangeAspect="1"/>
            </p:cNvPicPr>
            <p:nvPr/>
          </p:nvPicPr>
          <p:blipFill>
            <a:blip r:embed="rId5"/>
            <a:stretch>
              <a:fillRect/>
            </a:stretch>
          </p:blipFill>
          <p:spPr>
            <a:xfrm>
              <a:off x="9755380" y="90145"/>
              <a:ext cx="2069857" cy="752920"/>
            </a:xfrm>
            <a:prstGeom prst="rect">
              <a:avLst/>
            </a:prstGeom>
          </p:spPr>
        </p:pic>
      </p:grpSp>
      <p:sp>
        <p:nvSpPr>
          <p:cNvPr id="538" name="Google Shape;538;p47"/>
          <p:cNvSpPr txBox="1">
            <a:spLocks noGrp="1"/>
          </p:cNvSpPr>
          <p:nvPr>
            <p:ph type="title"/>
          </p:nvPr>
        </p:nvSpPr>
        <p:spPr>
          <a:xfrm>
            <a:off x="3212887" y="212619"/>
            <a:ext cx="4965243" cy="461024"/>
          </a:xfrm>
          <a:prstGeom prst="rect">
            <a:avLst/>
          </a:prstGeom>
          <a:solidFill>
            <a:srgbClr val="E67622"/>
          </a:solidFill>
          <a:ln>
            <a:solidFill>
              <a:schemeClr val="tx1"/>
            </a:solidFill>
          </a:ln>
        </p:spPr>
        <p:txBody>
          <a:bodyPr spcFirstLastPara="1" vert="horz" wrap="square" lIns="0" tIns="0" rIns="0" bIns="0" rtlCol="0" anchor="t" anchorCtr="0">
            <a:spAutoFit/>
          </a:bodyPr>
          <a:lstStyle/>
          <a:p>
            <a:pPr marL="488514" algn="ctr">
              <a:lnSpc>
                <a:spcPct val="106851"/>
              </a:lnSpc>
            </a:pPr>
            <a:r>
              <a:rPr lang="en-US" sz="2800" b="1" dirty="0">
                <a:solidFill>
                  <a:schemeClr val="bg1"/>
                </a:solidFill>
                <a:latin typeface="Cambria" panose="02040503050406030204" pitchFamily="18" charset="0"/>
                <a:ea typeface="Cambria" panose="02040503050406030204" pitchFamily="18" charset="0"/>
              </a:rPr>
              <a:t>Student Placements</a:t>
            </a:r>
            <a:endParaRPr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8736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ctrTitle"/>
          </p:nvPr>
        </p:nvSpPr>
        <p:spPr>
          <a:xfrm>
            <a:off x="1435100" y="2484800"/>
            <a:ext cx="6616800" cy="1888400"/>
          </a:xfrm>
          <a:prstGeom prst="rect">
            <a:avLst/>
          </a:prstGeom>
          <a:noFill/>
          <a:ln>
            <a:noFill/>
          </a:ln>
        </p:spPr>
        <p:txBody>
          <a:bodyPr spcFirstLastPara="1" vert="horz" wrap="square" lIns="0" tIns="0" rIns="0" bIns="0" rtlCol="0" anchor="ctr" anchorCtr="0">
            <a:noAutofit/>
          </a:bodyPr>
          <a:lstStyle/>
          <a:p>
            <a:r>
              <a:rPr lang="en-US"/>
              <a:t> </a:t>
            </a:r>
            <a:endParaRPr/>
          </a:p>
        </p:txBody>
      </p:sp>
      <p:grpSp>
        <p:nvGrpSpPr>
          <p:cNvPr id="3" name="Group 2">
            <a:extLst>
              <a:ext uri="{FF2B5EF4-FFF2-40B4-BE49-F238E27FC236}">
                <a16:creationId xmlns:a16="http://schemas.microsoft.com/office/drawing/2014/main" id="{41196068-55BD-359E-FFF4-49FFDE836FED}"/>
              </a:ext>
            </a:extLst>
          </p:cNvPr>
          <p:cNvGrpSpPr/>
          <p:nvPr/>
        </p:nvGrpSpPr>
        <p:grpSpPr>
          <a:xfrm>
            <a:off x="-15052" y="1169240"/>
            <a:ext cx="12192000" cy="5679781"/>
            <a:chOff x="-11289" y="876930"/>
            <a:chExt cx="9144000" cy="4259836"/>
          </a:xfrm>
        </p:grpSpPr>
        <p:pic>
          <p:nvPicPr>
            <p:cNvPr id="70" name="Google Shape;70;p1" descr="A picture containing outdoor, way, road, highway&#10;&#10;Description automatically generated"/>
            <p:cNvPicPr preferRelativeResize="0"/>
            <p:nvPr/>
          </p:nvPicPr>
          <p:blipFill rotWithShape="1">
            <a:blip r:embed="rId3">
              <a:alphaModFix/>
            </a:blip>
            <a:srcRect/>
            <a:stretch/>
          </p:blipFill>
          <p:spPr>
            <a:xfrm>
              <a:off x="-11289" y="876930"/>
              <a:ext cx="9144000" cy="4259836"/>
            </a:xfrm>
            <a:prstGeom prst="rect">
              <a:avLst/>
            </a:prstGeom>
            <a:solidFill>
              <a:schemeClr val="bg1"/>
            </a:solidFill>
            <a:ln>
              <a:noFill/>
            </a:ln>
          </p:spPr>
        </p:pic>
        <p:sp>
          <p:nvSpPr>
            <p:cNvPr id="2" name="Google Shape;280;p9">
              <a:extLst>
                <a:ext uri="{FF2B5EF4-FFF2-40B4-BE49-F238E27FC236}">
                  <a16:creationId xmlns:a16="http://schemas.microsoft.com/office/drawing/2014/main" id="{27B921D5-0963-8B4E-AE11-24FB6CCD1B64}"/>
                </a:ext>
              </a:extLst>
            </p:cNvPr>
            <p:cNvSpPr txBox="1"/>
            <p:nvPr/>
          </p:nvSpPr>
          <p:spPr>
            <a:xfrm>
              <a:off x="0" y="892078"/>
              <a:ext cx="5962650" cy="960137"/>
            </a:xfrm>
            <a:prstGeom prst="rect">
              <a:avLst/>
            </a:prstGeom>
            <a:solidFill>
              <a:srgbClr val="006699"/>
            </a:solidFill>
            <a:ln>
              <a:noFill/>
            </a:ln>
          </p:spPr>
          <p:style>
            <a:lnRef idx="0">
              <a:scrgbClr r="0" g="0" b="0"/>
            </a:lnRef>
            <a:fillRef idx="0">
              <a:scrgbClr r="0" g="0" b="0"/>
            </a:fillRef>
            <a:effectRef idx="0">
              <a:scrgbClr r="0" g="0" b="0"/>
            </a:effectRef>
            <a:fontRef idx="minor">
              <a:schemeClr val="lt1"/>
            </a:fontRef>
          </p:style>
          <p:txBody>
            <a:bodyPr spcFirstLastPara="1" wrap="square" lIns="121900" tIns="121900" rIns="121900" bIns="121900" anchor="t" anchorCtr="0">
              <a:spAutoFit/>
            </a:bodyPr>
            <a:lstStyle/>
            <a:p>
              <a:pPr algn="ctr">
                <a:lnSpc>
                  <a:spcPct val="90000"/>
                </a:lnSpc>
                <a:buClr>
                  <a:srgbClr val="000000"/>
                </a:buClr>
                <a:buSzPts val="1800"/>
              </a:pPr>
              <a:r>
                <a:rPr lang="en-US" sz="3733" b="1" dirty="0">
                  <a:solidFill>
                    <a:schemeClr val="bg1"/>
                  </a:solidFill>
                  <a:latin typeface="Cambria" panose="02040503050406030204" pitchFamily="18" charset="0"/>
                  <a:ea typeface="Cambria" panose="02040503050406030204" pitchFamily="18" charset="0"/>
                  <a:cs typeface="Cambria"/>
                  <a:sym typeface="Cambria"/>
                </a:rPr>
                <a:t>About Centre for Distance and Online Education (CDOE)</a:t>
              </a:r>
              <a:endParaRPr sz="3733" dirty="0">
                <a:solidFill>
                  <a:schemeClr val="bg1"/>
                </a:solidFill>
                <a:latin typeface="Cambria" panose="02040503050406030204" pitchFamily="18" charset="0"/>
                <a:ea typeface="Cambria" panose="02040503050406030204" pitchFamily="18" charset="0"/>
                <a:cs typeface="Cambria"/>
                <a:sym typeface="Cambria"/>
              </a:endParaRPr>
            </a:p>
          </p:txBody>
        </p:sp>
      </p:grpSp>
      <p:grpSp>
        <p:nvGrpSpPr>
          <p:cNvPr id="8" name="Group 7">
            <a:extLst>
              <a:ext uri="{FF2B5EF4-FFF2-40B4-BE49-F238E27FC236}">
                <a16:creationId xmlns:a16="http://schemas.microsoft.com/office/drawing/2014/main" id="{2ABDD0B6-EC77-1A52-77EC-E19747C8F9C8}"/>
              </a:ext>
            </a:extLst>
          </p:cNvPr>
          <p:cNvGrpSpPr/>
          <p:nvPr/>
        </p:nvGrpSpPr>
        <p:grpSpPr>
          <a:xfrm>
            <a:off x="0" y="0"/>
            <a:ext cx="12192000" cy="933211"/>
            <a:chOff x="0" y="0"/>
            <a:chExt cx="12192000" cy="933210"/>
          </a:xfrm>
          <a:solidFill>
            <a:srgbClr val="FF9933"/>
          </a:solidFill>
        </p:grpSpPr>
        <p:sp>
          <p:nvSpPr>
            <p:cNvPr id="9" name="Rectangle 8">
              <a:extLst>
                <a:ext uri="{FF2B5EF4-FFF2-40B4-BE49-F238E27FC236}">
                  <a16:creationId xmlns:a16="http://schemas.microsoft.com/office/drawing/2014/main" id="{B4ABD968-CD3F-65CB-026A-76E55AF7A74B}"/>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10" name="Picture 9">
              <a:extLst>
                <a:ext uri="{FF2B5EF4-FFF2-40B4-BE49-F238E27FC236}">
                  <a16:creationId xmlns:a16="http://schemas.microsoft.com/office/drawing/2014/main" id="{E042472C-D798-9D95-27D5-7F5974FE7538}"/>
                </a:ext>
              </a:extLst>
            </p:cNvPr>
            <p:cNvPicPr>
              <a:picLocks noChangeAspect="1"/>
            </p:cNvPicPr>
            <p:nvPr/>
          </p:nvPicPr>
          <p:blipFill>
            <a:blip r:embed="rId4"/>
            <a:stretch>
              <a:fillRect/>
            </a:stretch>
          </p:blipFill>
          <p:spPr>
            <a:xfrm>
              <a:off x="366763" y="0"/>
              <a:ext cx="1544709" cy="933210"/>
            </a:xfrm>
            <a:prstGeom prst="rect">
              <a:avLst/>
            </a:prstGeom>
            <a:grpFill/>
          </p:spPr>
        </p:pic>
        <p:pic>
          <p:nvPicPr>
            <p:cNvPr id="11" name="Picture 10">
              <a:extLst>
                <a:ext uri="{FF2B5EF4-FFF2-40B4-BE49-F238E27FC236}">
                  <a16:creationId xmlns:a16="http://schemas.microsoft.com/office/drawing/2014/main" id="{A85469FE-BF19-40F5-6407-662403B26684}"/>
                </a:ext>
              </a:extLst>
            </p:cNvPr>
            <p:cNvPicPr>
              <a:picLocks noChangeAspect="1"/>
            </p:cNvPicPr>
            <p:nvPr/>
          </p:nvPicPr>
          <p:blipFill>
            <a:blip r:embed="rId5"/>
            <a:stretch>
              <a:fillRect/>
            </a:stretch>
          </p:blipFill>
          <p:spPr>
            <a:xfrm>
              <a:off x="9755380" y="90145"/>
              <a:ext cx="2069857" cy="752920"/>
            </a:xfrm>
            <a:prstGeom prst="rect">
              <a:avLst/>
            </a:prstGeom>
            <a:grpFill/>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270" name="Google Shape;270;p9"/>
          <p:cNvGrpSpPr/>
          <p:nvPr/>
        </p:nvGrpSpPr>
        <p:grpSpPr>
          <a:xfrm>
            <a:off x="188173" y="2605558"/>
            <a:ext cx="6117769" cy="3886684"/>
            <a:chOff x="-35444" y="1000516"/>
            <a:chExt cx="4378844" cy="2223344"/>
          </a:xfrm>
          <a:solidFill>
            <a:srgbClr val="FF9933"/>
          </a:solidFill>
        </p:grpSpPr>
        <p:sp>
          <p:nvSpPr>
            <p:cNvPr id="271" name="Google Shape;271;p9"/>
            <p:cNvSpPr/>
            <p:nvPr/>
          </p:nvSpPr>
          <p:spPr>
            <a:xfrm>
              <a:off x="-35444" y="1000516"/>
              <a:ext cx="4343400" cy="882180"/>
            </a:xfrm>
            <a:prstGeom prst="roundRect">
              <a:avLst>
                <a:gd name="adj" fmla="val 16667"/>
              </a:avLst>
            </a:prstGeom>
            <a:grpFill/>
            <a:ln>
              <a:noFill/>
            </a:ln>
            <a:effectLst>
              <a:outerShdw blurRad="40000" dist="23000" dir="5400000" rotWithShape="0">
                <a:srgbClr val="000000">
                  <a:alpha val="34117"/>
                </a:srgbClr>
              </a:outerShdw>
            </a:effectLst>
          </p:spPr>
          <p:txBody>
            <a:bodyPr spcFirstLastPara="1" wrap="square" lIns="121900" tIns="121900" rIns="121900" bIns="121900" anchor="ctr" anchorCtr="0">
              <a:noAutofit/>
            </a:bodyPr>
            <a:lstStyle/>
            <a:p>
              <a:pPr>
                <a:buClr>
                  <a:srgbClr val="000000"/>
                </a:buClr>
                <a:buSzPts val="1400"/>
              </a:pPr>
              <a:endParaRPr sz="2400" dirty="0">
                <a:solidFill>
                  <a:schemeClr val="bg1"/>
                </a:solidFill>
                <a:latin typeface="Montserrat" panose="00000500000000000000" pitchFamily="2" charset="0"/>
                <a:ea typeface="Cambria"/>
                <a:cs typeface="Cambria"/>
                <a:sym typeface="Cambria"/>
              </a:endParaRPr>
            </a:p>
          </p:txBody>
        </p:sp>
        <p:sp>
          <p:nvSpPr>
            <p:cNvPr id="277" name="Google Shape;277;p9"/>
            <p:cNvSpPr/>
            <p:nvPr/>
          </p:nvSpPr>
          <p:spPr>
            <a:xfrm>
              <a:off x="0" y="2341680"/>
              <a:ext cx="4343400" cy="882180"/>
            </a:xfrm>
            <a:prstGeom prst="roundRect">
              <a:avLst>
                <a:gd name="adj" fmla="val 16667"/>
              </a:avLst>
            </a:prstGeom>
            <a:grpFill/>
            <a:ln>
              <a:noFill/>
            </a:ln>
            <a:effectLst>
              <a:outerShdw blurRad="40000" dist="23000" dir="5400000" rotWithShape="0">
                <a:srgbClr val="000000">
                  <a:alpha val="34117"/>
                </a:srgbClr>
              </a:outerShdw>
            </a:effectLst>
          </p:spPr>
          <p:txBody>
            <a:bodyPr spcFirstLastPara="1" wrap="square" lIns="121900" tIns="121900" rIns="121900" bIns="121900" anchor="ctr" anchorCtr="0">
              <a:noAutofit/>
            </a:bodyPr>
            <a:lstStyle/>
            <a:p>
              <a:pPr>
                <a:buClr>
                  <a:srgbClr val="000000"/>
                </a:buClr>
                <a:buSzPts val="1400"/>
              </a:pPr>
              <a:endParaRPr sz="2400" dirty="0">
                <a:solidFill>
                  <a:srgbClr val="E67622"/>
                </a:solidFill>
                <a:latin typeface="Montserrat" panose="00000500000000000000" pitchFamily="2" charset="0"/>
                <a:ea typeface="Cambria"/>
                <a:cs typeface="Cambria"/>
                <a:sym typeface="Cambria"/>
              </a:endParaRPr>
            </a:p>
          </p:txBody>
        </p:sp>
      </p:grpSp>
      <p:pic>
        <p:nvPicPr>
          <p:cNvPr id="279" name="Google Shape;279;p9" descr="C:\Users\admin\Desktop\2851b6db-642f-424c-8377-bb3025234bbe.jpg"/>
          <p:cNvPicPr preferRelativeResize="0"/>
          <p:nvPr/>
        </p:nvPicPr>
        <p:blipFill rotWithShape="1">
          <a:blip r:embed="rId3">
            <a:alphaModFix/>
          </a:blip>
          <a:srcRect/>
          <a:stretch/>
        </p:blipFill>
        <p:spPr>
          <a:xfrm>
            <a:off x="6465467" y="1152751"/>
            <a:ext cx="5726532" cy="5563668"/>
          </a:xfrm>
          <a:prstGeom prst="rect">
            <a:avLst/>
          </a:prstGeom>
          <a:noFill/>
          <a:ln>
            <a:solidFill>
              <a:srgbClr val="E67622"/>
            </a:solidFill>
          </a:ln>
        </p:spPr>
      </p:pic>
      <p:sp>
        <p:nvSpPr>
          <p:cNvPr id="3" name="TextBox 2">
            <a:extLst>
              <a:ext uri="{FF2B5EF4-FFF2-40B4-BE49-F238E27FC236}">
                <a16:creationId xmlns:a16="http://schemas.microsoft.com/office/drawing/2014/main" id="{89EBB5A0-931B-0370-0ECE-3CDCE6A84962}"/>
              </a:ext>
            </a:extLst>
          </p:cNvPr>
          <p:cNvSpPr txBox="1"/>
          <p:nvPr/>
        </p:nvSpPr>
        <p:spPr>
          <a:xfrm>
            <a:off x="294359" y="2121422"/>
            <a:ext cx="6253019" cy="1901739"/>
          </a:xfrm>
          <a:prstGeom prst="rect">
            <a:avLst/>
          </a:prstGeom>
          <a:noFill/>
        </p:spPr>
        <p:txBody>
          <a:bodyPr wrap="square">
            <a:spAutoFit/>
          </a:bodyPr>
          <a:lstStyle/>
          <a:p>
            <a:pPr>
              <a:lnSpc>
                <a:spcPct val="90000"/>
              </a:lnSpc>
              <a:buClr>
                <a:srgbClr val="000000"/>
              </a:buClr>
              <a:buSzPts val="1300"/>
            </a:pPr>
            <a:endParaRPr lang="en-GB" sz="2400" b="1" dirty="0">
              <a:solidFill>
                <a:srgbClr val="E67622"/>
              </a:solidFill>
              <a:latin typeface="Cambria" panose="02040503050406030204" pitchFamily="18" charset="0"/>
              <a:ea typeface="Cambria" panose="02040503050406030204" pitchFamily="18" charset="0"/>
              <a:cs typeface="Cambria"/>
              <a:sym typeface="Cambria"/>
            </a:endParaRPr>
          </a:p>
          <a:p>
            <a:pPr>
              <a:lnSpc>
                <a:spcPct val="90000"/>
              </a:lnSpc>
              <a:buClr>
                <a:srgbClr val="000000"/>
              </a:buClr>
              <a:buSzPts val="1300"/>
            </a:pPr>
            <a:endParaRPr lang="en-GB" sz="2133" b="1" dirty="0">
              <a:solidFill>
                <a:srgbClr val="E67622"/>
              </a:solidFill>
              <a:latin typeface="Cambria" panose="02040503050406030204" pitchFamily="18" charset="0"/>
              <a:ea typeface="Cambria" panose="02040503050406030204" pitchFamily="18" charset="0"/>
              <a:cs typeface="Cambria"/>
              <a:sym typeface="Cambria"/>
            </a:endParaRPr>
          </a:p>
          <a:p>
            <a:pPr>
              <a:lnSpc>
                <a:spcPct val="90000"/>
              </a:lnSpc>
              <a:buClr>
                <a:srgbClr val="000000"/>
              </a:buClr>
              <a:buSzPts val="1300"/>
            </a:pPr>
            <a:r>
              <a:rPr lang="en-GB" sz="2133" b="1" dirty="0">
                <a:solidFill>
                  <a:schemeClr val="bg1"/>
                </a:solidFill>
                <a:latin typeface="Cambria" panose="02040503050406030204" pitchFamily="18" charset="0"/>
                <a:ea typeface="Cambria" panose="02040503050406030204" pitchFamily="18" charset="0"/>
                <a:cs typeface="Cambria"/>
                <a:sym typeface="Cambria"/>
              </a:rPr>
              <a:t>Offering Programmes in:</a:t>
            </a:r>
          </a:p>
          <a:p>
            <a:pPr marL="380981" indent="-380981">
              <a:lnSpc>
                <a:spcPct val="90000"/>
              </a:lnSpc>
              <a:buSzPts val="1300"/>
              <a:buFont typeface="Arial" panose="020B0604020202020204" pitchFamily="34" charset="0"/>
              <a:buChar char="•"/>
            </a:pPr>
            <a:r>
              <a:rPr lang="en-GB" sz="2133" b="1" dirty="0">
                <a:solidFill>
                  <a:schemeClr val="bg1"/>
                </a:solidFill>
                <a:latin typeface="Cambria" panose="02040503050406030204" pitchFamily="18" charset="0"/>
                <a:ea typeface="Cambria" panose="02040503050406030204" pitchFamily="18" charset="0"/>
                <a:cs typeface="Cambria"/>
                <a:sym typeface="Cambria"/>
              </a:rPr>
              <a:t>Open &amp; Distance Learning (ODL)/ Distance Education Mode</a:t>
            </a:r>
          </a:p>
          <a:p>
            <a:pPr marL="380981" indent="-380981">
              <a:lnSpc>
                <a:spcPct val="90000"/>
              </a:lnSpc>
              <a:buSzPts val="1300"/>
              <a:buFont typeface="Arial" panose="020B0604020202020204" pitchFamily="34" charset="0"/>
              <a:buChar char="•"/>
            </a:pPr>
            <a:r>
              <a:rPr lang="en-GB" sz="2133" b="1" dirty="0">
                <a:solidFill>
                  <a:schemeClr val="bg1"/>
                </a:solidFill>
                <a:latin typeface="Cambria" panose="02040503050406030204" pitchFamily="18" charset="0"/>
                <a:ea typeface="Cambria" panose="02040503050406030204" pitchFamily="18" charset="0"/>
                <a:cs typeface="Cambria"/>
                <a:sym typeface="Cambria"/>
              </a:rPr>
              <a:t>Online Learning Mode</a:t>
            </a:r>
            <a:endParaRPr lang="en-GB" sz="2133" dirty="0">
              <a:solidFill>
                <a:schemeClr val="bg1"/>
              </a:solidFill>
              <a:latin typeface="Cambria" panose="02040503050406030204" pitchFamily="18" charset="0"/>
              <a:ea typeface="Cambria" panose="02040503050406030204" pitchFamily="18" charset="0"/>
              <a:cs typeface="Cambria"/>
              <a:sym typeface="Cambria"/>
            </a:endParaRPr>
          </a:p>
        </p:txBody>
      </p:sp>
      <p:sp>
        <p:nvSpPr>
          <p:cNvPr id="5" name="TextBox 4">
            <a:extLst>
              <a:ext uri="{FF2B5EF4-FFF2-40B4-BE49-F238E27FC236}">
                <a16:creationId xmlns:a16="http://schemas.microsoft.com/office/drawing/2014/main" id="{FF397A23-09FF-8DFD-FAB1-D144C81852F3}"/>
              </a:ext>
            </a:extLst>
          </p:cNvPr>
          <p:cNvSpPr txBox="1"/>
          <p:nvPr/>
        </p:nvSpPr>
        <p:spPr>
          <a:xfrm>
            <a:off x="220025" y="4829763"/>
            <a:ext cx="6117771" cy="1310936"/>
          </a:xfrm>
          <a:prstGeom prst="rect">
            <a:avLst/>
          </a:prstGeom>
          <a:noFill/>
        </p:spPr>
        <p:txBody>
          <a:bodyPr wrap="square">
            <a:spAutoFit/>
          </a:bodyPr>
          <a:lstStyle/>
          <a:p>
            <a:pPr>
              <a:lnSpc>
                <a:spcPct val="90000"/>
              </a:lnSpc>
              <a:buClr>
                <a:srgbClr val="000000"/>
              </a:buClr>
              <a:buSzPts val="1300"/>
            </a:pPr>
            <a:endParaRPr lang="en-GB" sz="2400" b="1" dirty="0">
              <a:solidFill>
                <a:schemeClr val="bg1"/>
              </a:solidFill>
              <a:latin typeface="Cambria" panose="02040503050406030204" pitchFamily="18" charset="0"/>
              <a:ea typeface="Cambria" panose="02040503050406030204" pitchFamily="18" charset="0"/>
              <a:cs typeface="Cambria"/>
              <a:sym typeface="Cambria"/>
            </a:endParaRPr>
          </a:p>
          <a:p>
            <a:pPr>
              <a:lnSpc>
                <a:spcPct val="90000"/>
              </a:lnSpc>
              <a:buClr>
                <a:srgbClr val="000000"/>
              </a:buClr>
              <a:buSzPts val="1300"/>
            </a:pPr>
            <a:r>
              <a:rPr lang="en-GB" sz="2133" b="1" dirty="0">
                <a:solidFill>
                  <a:schemeClr val="bg1"/>
                </a:solidFill>
                <a:latin typeface="Cambria" panose="02040503050406030204" pitchFamily="18" charset="0"/>
                <a:ea typeface="Cambria" panose="02040503050406030204" pitchFamily="18" charset="0"/>
                <a:cs typeface="Cambria"/>
                <a:sym typeface="Cambria"/>
              </a:rPr>
              <a:t>Centre for Distance and Online Education is situated at Block 29 and Block 30 in University Campus.</a:t>
            </a:r>
            <a:endParaRPr lang="en-GB" sz="2133" dirty="0">
              <a:solidFill>
                <a:schemeClr val="bg1"/>
              </a:solidFill>
              <a:latin typeface="Cambria" panose="02040503050406030204" pitchFamily="18" charset="0"/>
              <a:ea typeface="Cambria" panose="02040503050406030204" pitchFamily="18" charset="0"/>
              <a:cs typeface="Cambria"/>
              <a:sym typeface="Cambria"/>
            </a:endParaRPr>
          </a:p>
        </p:txBody>
      </p:sp>
      <p:sp>
        <p:nvSpPr>
          <p:cNvPr id="2" name="Google Shape;280;p9">
            <a:extLst>
              <a:ext uri="{FF2B5EF4-FFF2-40B4-BE49-F238E27FC236}">
                <a16:creationId xmlns:a16="http://schemas.microsoft.com/office/drawing/2014/main" id="{24FF3E75-8C90-335D-6ED5-B308BEEED088}"/>
              </a:ext>
            </a:extLst>
          </p:cNvPr>
          <p:cNvSpPr txBox="1"/>
          <p:nvPr/>
        </p:nvSpPr>
        <p:spPr>
          <a:xfrm>
            <a:off x="465221" y="1337631"/>
            <a:ext cx="5791200" cy="984973"/>
          </a:xfrm>
          <a:prstGeom prst="rect">
            <a:avLst/>
          </a:prstGeom>
          <a:noFill/>
          <a:ln>
            <a:noFill/>
          </a:ln>
        </p:spPr>
        <p:txBody>
          <a:bodyPr spcFirstLastPara="1" wrap="square" lIns="121900" tIns="121900" rIns="121900" bIns="121900" anchor="t" anchorCtr="0">
            <a:spAutoFit/>
          </a:bodyPr>
          <a:lstStyle/>
          <a:p>
            <a:pPr>
              <a:lnSpc>
                <a:spcPct val="90000"/>
              </a:lnSpc>
              <a:buSzPts val="1800"/>
            </a:pPr>
            <a:r>
              <a:rPr lang="en-US" sz="2667" b="1" dirty="0">
                <a:solidFill>
                  <a:srgbClr val="FF9933"/>
                </a:solidFill>
                <a:latin typeface="Montserrat" panose="00000500000000000000" pitchFamily="2" charset="0"/>
                <a:ea typeface="Cambria"/>
                <a:cs typeface="Cambria"/>
                <a:sym typeface="Cambria"/>
              </a:rPr>
              <a:t>About Centre for Distance and Online Education (CDOE)</a:t>
            </a:r>
            <a:endParaRPr sz="2667" dirty="0">
              <a:solidFill>
                <a:srgbClr val="FF9933"/>
              </a:solidFill>
              <a:latin typeface="Montserrat" panose="00000500000000000000" pitchFamily="2" charset="0"/>
              <a:ea typeface="Cambria"/>
              <a:cs typeface="Cambria"/>
              <a:sym typeface="Cambria"/>
            </a:endParaRPr>
          </a:p>
        </p:txBody>
      </p:sp>
      <p:grpSp>
        <p:nvGrpSpPr>
          <p:cNvPr id="13" name="Group 12">
            <a:extLst>
              <a:ext uri="{FF2B5EF4-FFF2-40B4-BE49-F238E27FC236}">
                <a16:creationId xmlns:a16="http://schemas.microsoft.com/office/drawing/2014/main" id="{A27602B1-8152-BBCD-7F85-BF4AB7B0A436}"/>
              </a:ext>
            </a:extLst>
          </p:cNvPr>
          <p:cNvGrpSpPr/>
          <p:nvPr/>
        </p:nvGrpSpPr>
        <p:grpSpPr>
          <a:xfrm>
            <a:off x="0" y="0"/>
            <a:ext cx="12192000" cy="933211"/>
            <a:chOff x="0" y="0"/>
            <a:chExt cx="12192000" cy="933210"/>
          </a:xfrm>
          <a:solidFill>
            <a:srgbClr val="FF9933"/>
          </a:solidFill>
        </p:grpSpPr>
        <p:sp>
          <p:nvSpPr>
            <p:cNvPr id="14" name="Rectangle 13">
              <a:extLst>
                <a:ext uri="{FF2B5EF4-FFF2-40B4-BE49-F238E27FC236}">
                  <a16:creationId xmlns:a16="http://schemas.microsoft.com/office/drawing/2014/main" id="{210FA9B8-FE51-7FDC-041B-456AD18CF567}"/>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15" name="Picture 14">
              <a:extLst>
                <a:ext uri="{FF2B5EF4-FFF2-40B4-BE49-F238E27FC236}">
                  <a16:creationId xmlns:a16="http://schemas.microsoft.com/office/drawing/2014/main" id="{A1E4568C-14DC-262D-057D-FF7341035A5F}"/>
                </a:ext>
              </a:extLst>
            </p:cNvPr>
            <p:cNvPicPr>
              <a:picLocks noChangeAspect="1"/>
            </p:cNvPicPr>
            <p:nvPr/>
          </p:nvPicPr>
          <p:blipFill>
            <a:blip r:embed="rId4"/>
            <a:stretch>
              <a:fillRect/>
            </a:stretch>
          </p:blipFill>
          <p:spPr>
            <a:xfrm>
              <a:off x="366763" y="0"/>
              <a:ext cx="1544709" cy="933210"/>
            </a:xfrm>
            <a:prstGeom prst="rect">
              <a:avLst/>
            </a:prstGeom>
            <a:grpFill/>
          </p:spPr>
        </p:pic>
        <p:pic>
          <p:nvPicPr>
            <p:cNvPr id="16" name="Picture 15">
              <a:extLst>
                <a:ext uri="{FF2B5EF4-FFF2-40B4-BE49-F238E27FC236}">
                  <a16:creationId xmlns:a16="http://schemas.microsoft.com/office/drawing/2014/main" id="{6F400ED0-8007-8D87-DF50-28CF77B7FDFD}"/>
                </a:ext>
              </a:extLst>
            </p:cNvPr>
            <p:cNvPicPr>
              <a:picLocks noChangeAspect="1"/>
            </p:cNvPicPr>
            <p:nvPr/>
          </p:nvPicPr>
          <p:blipFill>
            <a:blip r:embed="rId5"/>
            <a:stretch>
              <a:fillRect/>
            </a:stretch>
          </p:blipFill>
          <p:spPr>
            <a:xfrm>
              <a:off x="9755380" y="90145"/>
              <a:ext cx="2069857" cy="752920"/>
            </a:xfrm>
            <a:prstGeom prst="rect">
              <a:avLst/>
            </a:prstGeom>
            <a:grpFill/>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2"/>
          <p:cNvSpPr/>
          <p:nvPr/>
        </p:nvSpPr>
        <p:spPr>
          <a:xfrm>
            <a:off x="1810067" y="761032"/>
            <a:ext cx="8046720" cy="838691"/>
          </a:xfrm>
          <a:prstGeom prst="roundRect">
            <a:avLst>
              <a:gd name="adj" fmla="val 16667"/>
            </a:avLst>
          </a:prstGeom>
          <a:noFill/>
          <a:ln>
            <a:noFill/>
          </a:ln>
        </p:spPr>
        <p:txBody>
          <a:bodyPr spcFirstLastPara="1" wrap="square" lIns="121900" tIns="60933" rIns="121900" bIns="60933" anchor="ctr" anchorCtr="0">
            <a:noAutofit/>
          </a:bodyPr>
          <a:lstStyle/>
          <a:p>
            <a:pPr algn="ctr">
              <a:lnSpc>
                <a:spcPct val="90000"/>
              </a:lnSpc>
              <a:buSzPts val="2100"/>
            </a:pPr>
            <a:r>
              <a:rPr lang="en-US" sz="2667" b="1" dirty="0">
                <a:solidFill>
                  <a:srgbClr val="E67622"/>
                </a:solidFill>
                <a:latin typeface="+mj-lt"/>
                <a:ea typeface="Cambria" panose="02040503050406030204" pitchFamily="18" charset="0"/>
                <a:sym typeface="Cambria"/>
              </a:rPr>
              <a:t>Location of Centre for Distance &amp; Online Education (Block 29-30)</a:t>
            </a:r>
            <a:endParaRPr sz="2667" b="1" dirty="0">
              <a:solidFill>
                <a:srgbClr val="E67622"/>
              </a:solidFill>
              <a:latin typeface="+mj-lt"/>
              <a:ea typeface="Cambria" panose="02040503050406030204" pitchFamily="18" charset="0"/>
              <a:sym typeface="Cambria"/>
            </a:endParaRPr>
          </a:p>
        </p:txBody>
      </p:sp>
      <p:pic>
        <p:nvPicPr>
          <p:cNvPr id="3" name="Picture 2">
            <a:extLst>
              <a:ext uri="{FF2B5EF4-FFF2-40B4-BE49-F238E27FC236}">
                <a16:creationId xmlns:a16="http://schemas.microsoft.com/office/drawing/2014/main" id="{53DC37DD-B876-273E-DA1A-86BF11FCC9B0}"/>
              </a:ext>
            </a:extLst>
          </p:cNvPr>
          <p:cNvPicPr>
            <a:picLocks noChangeAspect="1"/>
          </p:cNvPicPr>
          <p:nvPr/>
        </p:nvPicPr>
        <p:blipFill rotWithShape="1">
          <a:blip r:embed="rId3">
            <a:alphaModFix/>
          </a:blip>
          <a:srcRect l="27322" t="16160" r="19286" b="5704"/>
          <a:stretch/>
        </p:blipFill>
        <p:spPr>
          <a:xfrm>
            <a:off x="299504" y="1775722"/>
            <a:ext cx="5796496" cy="4321247"/>
          </a:xfrm>
          <a:prstGeom prst="rect">
            <a:avLst/>
          </a:prstGeom>
          <a:noFill/>
          <a:ln w="19050" cap="sq" cmpd="thickThin">
            <a:solidFill>
              <a:srgbClr val="E67622"/>
            </a:solidFill>
            <a:prstDash val="solid"/>
            <a:miter lim="800000"/>
            <a:headEnd type="none" w="sm" len="sm"/>
            <a:tailEnd type="none" w="sm" len="sm"/>
          </a:ln>
        </p:spPr>
      </p:pic>
      <p:pic>
        <p:nvPicPr>
          <p:cNvPr id="5" name="Picture 4">
            <a:extLst>
              <a:ext uri="{FF2B5EF4-FFF2-40B4-BE49-F238E27FC236}">
                <a16:creationId xmlns:a16="http://schemas.microsoft.com/office/drawing/2014/main" id="{7A503030-2B7A-7DE0-7D5C-3E77A96F1AA3}"/>
              </a:ext>
            </a:extLst>
          </p:cNvPr>
          <p:cNvPicPr>
            <a:picLocks noChangeAspect="1"/>
          </p:cNvPicPr>
          <p:nvPr/>
        </p:nvPicPr>
        <p:blipFill rotWithShape="1">
          <a:blip r:embed="rId4">
            <a:alphaModFix/>
          </a:blip>
          <a:srcRect l="10089" t="2150" r="26398" b="2062"/>
          <a:stretch/>
        </p:blipFill>
        <p:spPr>
          <a:xfrm>
            <a:off x="6468189" y="1775722"/>
            <a:ext cx="5357048" cy="4305777"/>
          </a:xfrm>
          <a:prstGeom prst="rect">
            <a:avLst/>
          </a:prstGeom>
          <a:noFill/>
          <a:ln w="19050" cap="sq" cmpd="thickThin">
            <a:solidFill>
              <a:srgbClr val="E67622"/>
            </a:solidFill>
            <a:prstDash val="solid"/>
            <a:miter lim="800000"/>
            <a:headEnd type="none" w="sm" len="sm"/>
            <a:tailEnd type="none" w="sm" len="sm"/>
          </a:ln>
        </p:spPr>
      </p:pic>
      <p:grpSp>
        <p:nvGrpSpPr>
          <p:cNvPr id="8" name="Group 7">
            <a:extLst>
              <a:ext uri="{FF2B5EF4-FFF2-40B4-BE49-F238E27FC236}">
                <a16:creationId xmlns:a16="http://schemas.microsoft.com/office/drawing/2014/main" id="{E4BBC91F-7332-5BB2-C823-FDDA96FEC0B3}"/>
              </a:ext>
            </a:extLst>
          </p:cNvPr>
          <p:cNvGrpSpPr/>
          <p:nvPr/>
        </p:nvGrpSpPr>
        <p:grpSpPr>
          <a:xfrm>
            <a:off x="0" y="0"/>
            <a:ext cx="12192000" cy="933211"/>
            <a:chOff x="0" y="0"/>
            <a:chExt cx="12192000" cy="933210"/>
          </a:xfrm>
          <a:solidFill>
            <a:srgbClr val="FF9933"/>
          </a:solidFill>
        </p:grpSpPr>
        <p:sp>
          <p:nvSpPr>
            <p:cNvPr id="13" name="Rectangle 12">
              <a:extLst>
                <a:ext uri="{FF2B5EF4-FFF2-40B4-BE49-F238E27FC236}">
                  <a16:creationId xmlns:a16="http://schemas.microsoft.com/office/drawing/2014/main" id="{B2A4F410-7F66-A09B-282B-47600B787B6A}"/>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14" name="Picture 13">
              <a:extLst>
                <a:ext uri="{FF2B5EF4-FFF2-40B4-BE49-F238E27FC236}">
                  <a16:creationId xmlns:a16="http://schemas.microsoft.com/office/drawing/2014/main" id="{3A7D8E89-4838-D0FA-E5FC-720D53FA754B}"/>
                </a:ext>
              </a:extLst>
            </p:cNvPr>
            <p:cNvPicPr>
              <a:picLocks noChangeAspect="1"/>
            </p:cNvPicPr>
            <p:nvPr/>
          </p:nvPicPr>
          <p:blipFill>
            <a:blip r:embed="rId5"/>
            <a:stretch>
              <a:fillRect/>
            </a:stretch>
          </p:blipFill>
          <p:spPr>
            <a:xfrm>
              <a:off x="366763" y="0"/>
              <a:ext cx="1544709" cy="933210"/>
            </a:xfrm>
            <a:prstGeom prst="rect">
              <a:avLst/>
            </a:prstGeom>
            <a:grpFill/>
          </p:spPr>
        </p:pic>
        <p:pic>
          <p:nvPicPr>
            <p:cNvPr id="15" name="Picture 14">
              <a:extLst>
                <a:ext uri="{FF2B5EF4-FFF2-40B4-BE49-F238E27FC236}">
                  <a16:creationId xmlns:a16="http://schemas.microsoft.com/office/drawing/2014/main" id="{A2112215-6971-A05D-ED24-B00ADDB24157}"/>
                </a:ext>
              </a:extLst>
            </p:cNvPr>
            <p:cNvPicPr>
              <a:picLocks noChangeAspect="1"/>
            </p:cNvPicPr>
            <p:nvPr/>
          </p:nvPicPr>
          <p:blipFill>
            <a:blip r:embed="rId6"/>
            <a:stretch>
              <a:fillRect/>
            </a:stretch>
          </p:blipFill>
          <p:spPr>
            <a:xfrm>
              <a:off x="9755380" y="90145"/>
              <a:ext cx="2069857" cy="752920"/>
            </a:xfrm>
            <a:prstGeom prst="rect">
              <a:avLst/>
            </a:prstGeom>
            <a:grpFill/>
          </p:spPr>
        </p:pic>
      </p:grpSp>
      <p:sp>
        <p:nvSpPr>
          <p:cNvPr id="2" name="Google Shape;258;p22">
            <a:extLst>
              <a:ext uri="{FF2B5EF4-FFF2-40B4-BE49-F238E27FC236}">
                <a16:creationId xmlns:a16="http://schemas.microsoft.com/office/drawing/2014/main" id="{C3DB516B-8FF0-02CC-E59F-ED70D017B401}"/>
              </a:ext>
            </a:extLst>
          </p:cNvPr>
          <p:cNvSpPr/>
          <p:nvPr/>
        </p:nvSpPr>
        <p:spPr>
          <a:xfrm>
            <a:off x="2097909" y="6255775"/>
            <a:ext cx="7667999" cy="472932"/>
          </a:xfrm>
          <a:prstGeom prst="roundRect">
            <a:avLst>
              <a:gd name="adj" fmla="val 16667"/>
            </a:avLst>
          </a:prstGeom>
          <a:noFill/>
          <a:ln>
            <a:noFill/>
          </a:ln>
        </p:spPr>
        <p:txBody>
          <a:bodyPr spcFirstLastPara="1" wrap="square" lIns="121900" tIns="60933" rIns="121900" bIns="60933" anchor="ctr" anchorCtr="0">
            <a:noAutofit/>
          </a:bodyPr>
          <a:lstStyle/>
          <a:p>
            <a:pPr algn="ctr">
              <a:lnSpc>
                <a:spcPct val="90000"/>
              </a:lnSpc>
              <a:buSzPts val="2100"/>
            </a:pPr>
            <a:r>
              <a:rPr lang="en-US" sz="2667" b="1" dirty="0">
                <a:solidFill>
                  <a:srgbClr val="E67622"/>
                </a:solidFill>
                <a:latin typeface="+mj-lt"/>
                <a:ea typeface="Cambria" panose="02040503050406030204" pitchFamily="18" charset="0"/>
                <a:sym typeface="Cambria"/>
              </a:rPr>
              <a:t>Walk –in window – 32 Block 102 </a:t>
            </a:r>
            <a:endParaRPr sz="2667" b="1" dirty="0">
              <a:solidFill>
                <a:srgbClr val="E67622"/>
              </a:solidFill>
              <a:latin typeface="+mj-lt"/>
              <a:ea typeface="Cambria" panose="02040503050406030204" pitchFamily="18" charset="0"/>
              <a:sym typeface="Cambr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612747-4C21-46A7-8E14-64231654D9D6}"/>
              </a:ext>
            </a:extLst>
          </p:cNvPr>
          <p:cNvPicPr>
            <a:picLocks noChangeAspect="1"/>
          </p:cNvPicPr>
          <p:nvPr/>
        </p:nvPicPr>
        <p:blipFill>
          <a:blip r:embed="rId3"/>
          <a:stretch>
            <a:fillRect/>
          </a:stretch>
        </p:blipFill>
        <p:spPr>
          <a:xfrm>
            <a:off x="140766" y="932483"/>
            <a:ext cx="11910469" cy="5683115"/>
          </a:xfrm>
          <a:prstGeom prst="rect">
            <a:avLst/>
          </a:prstGeom>
        </p:spPr>
      </p:pic>
      <p:grpSp>
        <p:nvGrpSpPr>
          <p:cNvPr id="21" name="Group 20">
            <a:extLst>
              <a:ext uri="{FF2B5EF4-FFF2-40B4-BE49-F238E27FC236}">
                <a16:creationId xmlns:a16="http://schemas.microsoft.com/office/drawing/2014/main" id="{C7B9B587-EED7-92FD-F96C-596494B66679}"/>
              </a:ext>
            </a:extLst>
          </p:cNvPr>
          <p:cNvGrpSpPr/>
          <p:nvPr/>
        </p:nvGrpSpPr>
        <p:grpSpPr>
          <a:xfrm>
            <a:off x="0" y="0"/>
            <a:ext cx="12192000" cy="933211"/>
            <a:chOff x="0" y="0"/>
            <a:chExt cx="12192000" cy="933210"/>
          </a:xfrm>
          <a:solidFill>
            <a:srgbClr val="FF9933"/>
          </a:solidFill>
        </p:grpSpPr>
        <p:sp>
          <p:nvSpPr>
            <p:cNvPr id="22" name="Rectangle 21">
              <a:extLst>
                <a:ext uri="{FF2B5EF4-FFF2-40B4-BE49-F238E27FC236}">
                  <a16:creationId xmlns:a16="http://schemas.microsoft.com/office/drawing/2014/main" id="{260E0BE6-92F4-8997-4CC5-E5ED377A9D94}"/>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23" name="Picture 22">
              <a:extLst>
                <a:ext uri="{FF2B5EF4-FFF2-40B4-BE49-F238E27FC236}">
                  <a16:creationId xmlns:a16="http://schemas.microsoft.com/office/drawing/2014/main" id="{9640741F-57F7-A05C-F62B-93045B14FB61}"/>
                </a:ext>
              </a:extLst>
            </p:cNvPr>
            <p:cNvPicPr>
              <a:picLocks noChangeAspect="1"/>
            </p:cNvPicPr>
            <p:nvPr/>
          </p:nvPicPr>
          <p:blipFill>
            <a:blip r:embed="rId4"/>
            <a:stretch>
              <a:fillRect/>
            </a:stretch>
          </p:blipFill>
          <p:spPr>
            <a:xfrm>
              <a:off x="366763" y="0"/>
              <a:ext cx="1544709" cy="933210"/>
            </a:xfrm>
            <a:prstGeom prst="rect">
              <a:avLst/>
            </a:prstGeom>
            <a:grpFill/>
          </p:spPr>
        </p:pic>
        <p:pic>
          <p:nvPicPr>
            <p:cNvPr id="24" name="Picture 23">
              <a:extLst>
                <a:ext uri="{FF2B5EF4-FFF2-40B4-BE49-F238E27FC236}">
                  <a16:creationId xmlns:a16="http://schemas.microsoft.com/office/drawing/2014/main" id="{F6F95AC0-586B-34D2-7727-6B6437C4CE8C}"/>
                </a:ext>
              </a:extLst>
            </p:cNvPr>
            <p:cNvPicPr>
              <a:picLocks noChangeAspect="1"/>
            </p:cNvPicPr>
            <p:nvPr/>
          </p:nvPicPr>
          <p:blipFill>
            <a:blip r:embed="rId5"/>
            <a:stretch>
              <a:fillRect/>
            </a:stretch>
          </p:blipFill>
          <p:spPr>
            <a:xfrm>
              <a:off x="9755380" y="90145"/>
              <a:ext cx="2069857" cy="752920"/>
            </a:xfrm>
            <a:prstGeom prst="rect">
              <a:avLst/>
            </a:prstGeom>
            <a:grpFill/>
          </p:spPr>
        </p:pic>
      </p:grpSp>
      <p:sp>
        <p:nvSpPr>
          <p:cNvPr id="7" name="TextBox 6">
            <a:extLst>
              <a:ext uri="{FF2B5EF4-FFF2-40B4-BE49-F238E27FC236}">
                <a16:creationId xmlns:a16="http://schemas.microsoft.com/office/drawing/2014/main" id="{C9BF47BF-E942-5FB8-6F4F-6DC4993580C3}"/>
              </a:ext>
            </a:extLst>
          </p:cNvPr>
          <p:cNvSpPr txBox="1"/>
          <p:nvPr/>
        </p:nvSpPr>
        <p:spPr>
          <a:xfrm>
            <a:off x="2977864" y="57982"/>
            <a:ext cx="5667357" cy="615553"/>
          </a:xfrm>
          <a:prstGeom prst="rect">
            <a:avLst/>
          </a:prstGeom>
          <a:solidFill>
            <a:srgbClr val="FF993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2000" b="1">
                <a:solidFill>
                  <a:schemeClr val="lt1"/>
                </a:solidFill>
                <a:latin typeface="Montserrat" panose="00000500000000000000" pitchFamily="2" charset="0"/>
                <a:ea typeface="Cambria"/>
              </a:defRPr>
            </a:lvl1pPr>
          </a:lstStyle>
          <a:p>
            <a:r>
              <a:rPr lang="en-US" sz="2667" dirty="0"/>
              <a:t>DISCIPLINES &amp; PROGRAMMES</a:t>
            </a:r>
          </a:p>
        </p:txBody>
      </p:sp>
    </p:spTree>
    <p:extLst>
      <p:ext uri="{BB962C8B-B14F-4D97-AF65-F5344CB8AC3E}">
        <p14:creationId xmlns:p14="http://schemas.microsoft.com/office/powerpoint/2010/main" val="4178571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BCCC77-FC3B-6288-857D-3D8506CF89F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3000"/>
                    </a14:imgEffect>
                    <a14:imgEffect>
                      <a14:brightnessContrast bright="4000" contrast="4000"/>
                    </a14:imgEffect>
                  </a14:imgLayer>
                </a14:imgProps>
              </a:ext>
              <a:ext uri="{28A0092B-C50C-407E-A947-70E740481C1C}">
                <a14:useLocalDpi xmlns:a14="http://schemas.microsoft.com/office/drawing/2010/main" val="0"/>
              </a:ext>
            </a:extLst>
          </a:blip>
          <a:srcRect l="4682" t="-324" r="65893" b="-1"/>
          <a:stretch/>
        </p:blipFill>
        <p:spPr>
          <a:xfrm>
            <a:off x="1741722" y="931594"/>
            <a:ext cx="3897087" cy="5825140"/>
          </a:xfrm>
          <a:prstGeom prst="rect">
            <a:avLst/>
          </a:prstGeom>
        </p:spPr>
      </p:pic>
      <p:pic>
        <p:nvPicPr>
          <p:cNvPr id="5" name="Picture 4">
            <a:extLst>
              <a:ext uri="{FF2B5EF4-FFF2-40B4-BE49-F238E27FC236}">
                <a16:creationId xmlns:a16="http://schemas.microsoft.com/office/drawing/2014/main" id="{F985124A-E4E9-F1FD-296E-BFFF20849D90}"/>
              </a:ext>
            </a:extLst>
          </p:cNvPr>
          <p:cNvPicPr>
            <a:picLocks noChangeAspect="1"/>
          </p:cNvPicPr>
          <p:nvPr/>
        </p:nvPicPr>
        <p:blipFill rotWithShape="1">
          <a:blip r:embed="rId4">
            <a:extLst>
              <a:ext uri="{BEBA8EAE-BF5A-486C-A8C5-ECC9F3942E4B}">
                <a14:imgProps xmlns:a14="http://schemas.microsoft.com/office/drawing/2010/main">
                  <a14:imgLayer r:embed="rId3">
                    <a14:imgEffect>
                      <a14:sharpenSoften amount="35000"/>
                    </a14:imgEffect>
                  </a14:imgLayer>
                </a14:imgProps>
              </a:ext>
              <a:ext uri="{28A0092B-C50C-407E-A947-70E740481C1C}">
                <a14:useLocalDpi xmlns:a14="http://schemas.microsoft.com/office/drawing/2010/main" val="0"/>
              </a:ext>
            </a:extLst>
          </a:blip>
          <a:srcRect l="33967" t="2589" r="38418" b="6151"/>
          <a:stretch/>
        </p:blipFill>
        <p:spPr>
          <a:xfrm>
            <a:off x="5769437" y="947061"/>
            <a:ext cx="3897087" cy="5321663"/>
          </a:xfrm>
          <a:prstGeom prst="rect">
            <a:avLst/>
          </a:prstGeom>
        </p:spPr>
      </p:pic>
      <p:grpSp>
        <p:nvGrpSpPr>
          <p:cNvPr id="21" name="Group 20">
            <a:extLst>
              <a:ext uri="{FF2B5EF4-FFF2-40B4-BE49-F238E27FC236}">
                <a16:creationId xmlns:a16="http://schemas.microsoft.com/office/drawing/2014/main" id="{93C1970A-B231-E8A0-B354-CEB3E0FA8A03}"/>
              </a:ext>
            </a:extLst>
          </p:cNvPr>
          <p:cNvGrpSpPr/>
          <p:nvPr/>
        </p:nvGrpSpPr>
        <p:grpSpPr>
          <a:xfrm>
            <a:off x="0" y="0"/>
            <a:ext cx="12192000" cy="933211"/>
            <a:chOff x="0" y="0"/>
            <a:chExt cx="12192000" cy="933210"/>
          </a:xfrm>
          <a:solidFill>
            <a:srgbClr val="FF9933"/>
          </a:solidFill>
        </p:grpSpPr>
        <p:sp>
          <p:nvSpPr>
            <p:cNvPr id="22" name="Rectangle 21">
              <a:extLst>
                <a:ext uri="{FF2B5EF4-FFF2-40B4-BE49-F238E27FC236}">
                  <a16:creationId xmlns:a16="http://schemas.microsoft.com/office/drawing/2014/main" id="{9110F6B3-C005-A731-22FF-BA7268CC2024}"/>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23" name="Picture 22">
              <a:extLst>
                <a:ext uri="{FF2B5EF4-FFF2-40B4-BE49-F238E27FC236}">
                  <a16:creationId xmlns:a16="http://schemas.microsoft.com/office/drawing/2014/main" id="{56ABAF54-947A-502C-AC30-02D6F0671BEB}"/>
                </a:ext>
              </a:extLst>
            </p:cNvPr>
            <p:cNvPicPr>
              <a:picLocks noChangeAspect="1"/>
            </p:cNvPicPr>
            <p:nvPr/>
          </p:nvPicPr>
          <p:blipFill>
            <a:blip r:embed="rId5"/>
            <a:stretch>
              <a:fillRect/>
            </a:stretch>
          </p:blipFill>
          <p:spPr>
            <a:xfrm>
              <a:off x="366763" y="0"/>
              <a:ext cx="1544709" cy="933210"/>
            </a:xfrm>
            <a:prstGeom prst="rect">
              <a:avLst/>
            </a:prstGeom>
            <a:grpFill/>
          </p:spPr>
        </p:pic>
        <p:pic>
          <p:nvPicPr>
            <p:cNvPr id="24" name="Picture 23">
              <a:extLst>
                <a:ext uri="{FF2B5EF4-FFF2-40B4-BE49-F238E27FC236}">
                  <a16:creationId xmlns:a16="http://schemas.microsoft.com/office/drawing/2014/main" id="{2FB93867-B524-F390-7DF1-53E421288B77}"/>
                </a:ext>
              </a:extLst>
            </p:cNvPr>
            <p:cNvPicPr>
              <a:picLocks noChangeAspect="1"/>
            </p:cNvPicPr>
            <p:nvPr/>
          </p:nvPicPr>
          <p:blipFill>
            <a:blip r:embed="rId6"/>
            <a:stretch>
              <a:fillRect/>
            </a:stretch>
          </p:blipFill>
          <p:spPr>
            <a:xfrm>
              <a:off x="9755380" y="90145"/>
              <a:ext cx="2069857" cy="752920"/>
            </a:xfrm>
            <a:prstGeom prst="rect">
              <a:avLst/>
            </a:prstGeom>
            <a:grpFill/>
          </p:spPr>
        </p:pic>
      </p:grpSp>
      <p:sp>
        <p:nvSpPr>
          <p:cNvPr id="16" name="TextBox 15">
            <a:extLst>
              <a:ext uri="{FF2B5EF4-FFF2-40B4-BE49-F238E27FC236}">
                <a16:creationId xmlns:a16="http://schemas.microsoft.com/office/drawing/2014/main" id="{17D1FAE0-01BB-EF5F-985D-7203C3EAFB83}"/>
              </a:ext>
            </a:extLst>
          </p:cNvPr>
          <p:cNvSpPr txBox="1"/>
          <p:nvPr/>
        </p:nvSpPr>
        <p:spPr>
          <a:xfrm>
            <a:off x="2999747" y="158829"/>
            <a:ext cx="5667357" cy="615553"/>
          </a:xfrm>
          <a:prstGeom prst="rect">
            <a:avLst/>
          </a:prstGeom>
          <a:solidFill>
            <a:srgbClr val="FF993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2000" b="1">
                <a:solidFill>
                  <a:schemeClr val="lt1"/>
                </a:solidFill>
                <a:latin typeface="Montserrat" panose="00000500000000000000" pitchFamily="2" charset="0"/>
                <a:ea typeface="Cambria"/>
              </a:defRPr>
            </a:lvl1pPr>
          </a:lstStyle>
          <a:p>
            <a:r>
              <a:rPr lang="en-US" sz="2667" dirty="0"/>
              <a:t>DISCIPLINES &amp; PROGRAMMES</a:t>
            </a:r>
          </a:p>
        </p:txBody>
      </p:sp>
    </p:spTree>
    <p:extLst>
      <p:ext uri="{BB962C8B-B14F-4D97-AF65-F5344CB8AC3E}">
        <p14:creationId xmlns:p14="http://schemas.microsoft.com/office/powerpoint/2010/main" val="2173862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BABC7C1-F036-57F5-4D7A-733E63B71114}"/>
              </a:ext>
            </a:extLst>
          </p:cNvPr>
          <p:cNvGrpSpPr/>
          <p:nvPr/>
        </p:nvGrpSpPr>
        <p:grpSpPr>
          <a:xfrm>
            <a:off x="1855309" y="1688722"/>
            <a:ext cx="3474806" cy="4873858"/>
            <a:chOff x="2503963" y="1407367"/>
            <a:chExt cx="3474806" cy="4873858"/>
          </a:xfrm>
        </p:grpSpPr>
        <p:pic>
          <p:nvPicPr>
            <p:cNvPr id="9" name="Google Shape;103;p6">
              <a:extLst>
                <a:ext uri="{FF2B5EF4-FFF2-40B4-BE49-F238E27FC236}">
                  <a16:creationId xmlns:a16="http://schemas.microsoft.com/office/drawing/2014/main" id="{78366071-711D-71E1-E9E4-0DD21B3CE13A}"/>
                </a:ext>
              </a:extLst>
            </p:cNvPr>
            <p:cNvPicPr preferRelativeResize="0"/>
            <p:nvPr/>
          </p:nvPicPr>
          <p:blipFill rotWithShape="1">
            <a:blip r:embed="rId2">
              <a:alphaModFix/>
            </a:blip>
            <a:srcRect t="356" r="51746"/>
            <a:stretch/>
          </p:blipFill>
          <p:spPr>
            <a:xfrm>
              <a:off x="2503963" y="1407367"/>
              <a:ext cx="3474806" cy="4873858"/>
            </a:xfrm>
            <a:prstGeom prst="rect">
              <a:avLst/>
            </a:prstGeom>
            <a:noFill/>
            <a:ln w="38100" cap="sq" cmpd="sng">
              <a:solidFill>
                <a:srgbClr val="E67622"/>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10" name="Google Shape;105;p6">
              <a:extLst>
                <a:ext uri="{FF2B5EF4-FFF2-40B4-BE49-F238E27FC236}">
                  <a16:creationId xmlns:a16="http://schemas.microsoft.com/office/drawing/2014/main" id="{5752CC1B-8EAB-15D0-00BF-271AC4C565CC}"/>
                </a:ext>
              </a:extLst>
            </p:cNvPr>
            <p:cNvSpPr/>
            <p:nvPr/>
          </p:nvSpPr>
          <p:spPr>
            <a:xfrm>
              <a:off x="3474720" y="1812792"/>
              <a:ext cx="2504049" cy="649053"/>
            </a:xfrm>
            <a:prstGeom prst="rect">
              <a:avLst/>
            </a:prstGeom>
            <a:solidFill>
              <a:schemeClr val="accent2"/>
            </a:solidFill>
            <a:ln w="25400" cap="flat" cmpd="sng">
              <a:solidFill>
                <a:srgbClr val="E676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chemeClr val="lt1"/>
                  </a:solidFill>
                  <a:latin typeface="Cambria" panose="02040503050406030204" pitchFamily="18" charset="0"/>
                  <a:ea typeface="Cambria" panose="02040503050406030204" pitchFamily="18" charset="0"/>
                  <a:cs typeface="Cambria"/>
                  <a:sym typeface="Cambria"/>
                </a:rPr>
                <a:t>Dr. Ashok K. Mittal </a:t>
              </a:r>
              <a:endParaRPr sz="20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1600" b="1" i="0" u="none" strike="noStrike" cap="none" dirty="0">
                  <a:solidFill>
                    <a:schemeClr val="lt1"/>
                  </a:solidFill>
                  <a:latin typeface="Cambria" panose="02040503050406030204" pitchFamily="18" charset="0"/>
                  <a:ea typeface="Cambria" panose="02040503050406030204" pitchFamily="18" charset="0"/>
                  <a:cs typeface="Cambria"/>
                  <a:sym typeface="Cambria"/>
                </a:rPr>
                <a:t>CHANCELLOR</a:t>
              </a:r>
              <a:endParaRPr sz="16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7" name="Group 16">
            <a:extLst>
              <a:ext uri="{FF2B5EF4-FFF2-40B4-BE49-F238E27FC236}">
                <a16:creationId xmlns:a16="http://schemas.microsoft.com/office/drawing/2014/main" id="{031509E4-922B-3E0B-C6EB-9A8F168C21F5}"/>
              </a:ext>
            </a:extLst>
          </p:cNvPr>
          <p:cNvGrpSpPr/>
          <p:nvPr/>
        </p:nvGrpSpPr>
        <p:grpSpPr>
          <a:xfrm>
            <a:off x="6511887" y="1688722"/>
            <a:ext cx="3474806" cy="4873857"/>
            <a:chOff x="7069773" y="1407367"/>
            <a:chExt cx="3474806" cy="4873857"/>
          </a:xfrm>
        </p:grpSpPr>
        <p:pic>
          <p:nvPicPr>
            <p:cNvPr id="12" name="Google Shape;104;p6">
              <a:extLst>
                <a:ext uri="{FF2B5EF4-FFF2-40B4-BE49-F238E27FC236}">
                  <a16:creationId xmlns:a16="http://schemas.microsoft.com/office/drawing/2014/main" id="{CA90C090-C64B-624C-BED5-377E399D88C4}"/>
                </a:ext>
              </a:extLst>
            </p:cNvPr>
            <p:cNvPicPr preferRelativeResize="0"/>
            <p:nvPr/>
          </p:nvPicPr>
          <p:blipFill rotWithShape="1">
            <a:blip r:embed="rId3">
              <a:alphaModFix/>
            </a:blip>
            <a:srcRect l="48556" t="-599" r="2401"/>
            <a:stretch/>
          </p:blipFill>
          <p:spPr>
            <a:xfrm>
              <a:off x="7069773" y="1407367"/>
              <a:ext cx="3474806" cy="4873857"/>
            </a:xfrm>
            <a:prstGeom prst="rect">
              <a:avLst/>
            </a:prstGeom>
            <a:noFill/>
            <a:ln w="38100" cap="sq" cmpd="sng">
              <a:solidFill>
                <a:srgbClr val="E67622"/>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16" name="Google Shape;105;p6">
              <a:extLst>
                <a:ext uri="{FF2B5EF4-FFF2-40B4-BE49-F238E27FC236}">
                  <a16:creationId xmlns:a16="http://schemas.microsoft.com/office/drawing/2014/main" id="{51EF08C6-A9C7-D259-5729-6AA177741F1C}"/>
                </a:ext>
              </a:extLst>
            </p:cNvPr>
            <p:cNvSpPr/>
            <p:nvPr/>
          </p:nvSpPr>
          <p:spPr>
            <a:xfrm>
              <a:off x="7069773" y="1810852"/>
              <a:ext cx="2293034" cy="649053"/>
            </a:xfrm>
            <a:prstGeom prst="rect">
              <a:avLst/>
            </a:prstGeom>
            <a:solidFill>
              <a:schemeClr val="accent2"/>
            </a:solidFill>
            <a:ln w="25400" cap="flat" cmpd="sng">
              <a:solidFill>
                <a:srgbClr val="E6762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chemeClr val="lt1"/>
                  </a:solidFill>
                  <a:latin typeface="Cambria" panose="02040503050406030204" pitchFamily="18" charset="0"/>
                  <a:ea typeface="Cambria" panose="02040503050406030204" pitchFamily="18" charset="0"/>
                  <a:cs typeface="Cambria"/>
                  <a:sym typeface="Cambria"/>
                </a:rPr>
                <a:t>Ms. Rashmi Mittal </a:t>
              </a:r>
              <a:endParaRPr sz="20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1400" b="1" i="0" u="none" strike="noStrike" cap="none" dirty="0">
                  <a:solidFill>
                    <a:schemeClr val="lt1"/>
                  </a:solidFill>
                  <a:latin typeface="Cambria" panose="02040503050406030204" pitchFamily="18" charset="0"/>
                  <a:ea typeface="Cambria" panose="02040503050406030204" pitchFamily="18" charset="0"/>
                  <a:cs typeface="Cambria"/>
                  <a:sym typeface="Cambria"/>
                </a:rPr>
                <a:t>PRO-CHANCELLOR</a:t>
              </a:r>
              <a:endParaRPr sz="1400" b="0" i="0" u="none" strike="noStrike" cap="none"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19" name="Google Shape;102;p6">
            <a:extLst>
              <a:ext uri="{FF2B5EF4-FFF2-40B4-BE49-F238E27FC236}">
                <a16:creationId xmlns:a16="http://schemas.microsoft.com/office/drawing/2014/main" id="{33627FDF-A067-BB30-9DF2-E10E1508D8C1}"/>
              </a:ext>
            </a:extLst>
          </p:cNvPr>
          <p:cNvSpPr txBox="1"/>
          <p:nvPr/>
        </p:nvSpPr>
        <p:spPr>
          <a:xfrm>
            <a:off x="4233005" y="792893"/>
            <a:ext cx="3317829"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4000" b="1" i="0" u="none" strike="noStrike" cap="none" dirty="0">
                <a:solidFill>
                  <a:srgbClr val="E67622"/>
                </a:solidFill>
                <a:latin typeface="Cambria"/>
                <a:ea typeface="Cambria"/>
                <a:cs typeface="Cambria"/>
                <a:sym typeface="Cambria"/>
              </a:rPr>
              <a:t>LEADERSHIP</a:t>
            </a:r>
            <a:endParaRPr sz="4000" b="1" i="0" u="none" strike="noStrike" cap="none" dirty="0">
              <a:solidFill>
                <a:srgbClr val="E67622"/>
              </a:solidFill>
              <a:latin typeface="Cambria"/>
              <a:ea typeface="Cambria"/>
              <a:cs typeface="Cambria"/>
              <a:sym typeface="Cambria"/>
            </a:endParaRPr>
          </a:p>
        </p:txBody>
      </p:sp>
      <p:grpSp>
        <p:nvGrpSpPr>
          <p:cNvPr id="2" name="Group 1">
            <a:extLst>
              <a:ext uri="{FF2B5EF4-FFF2-40B4-BE49-F238E27FC236}">
                <a16:creationId xmlns:a16="http://schemas.microsoft.com/office/drawing/2014/main" id="{DF5086BE-C76D-80D2-917B-F2C30E0C0606}"/>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54CE8092-10D1-AB6F-FAF9-36FB3AE226FF}"/>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A1A2656F-82A5-A0F1-ACEE-F548C0F72F9C}"/>
                </a:ext>
              </a:extLst>
            </p:cNvPr>
            <p:cNvPicPr>
              <a:picLocks noChangeAspect="1"/>
            </p:cNvPicPr>
            <p:nvPr/>
          </p:nvPicPr>
          <p:blipFill>
            <a:blip r:embed="rId4"/>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F6026A3C-D90C-F652-E34F-F3E12FCC4620}"/>
                </a:ext>
              </a:extLst>
            </p:cNvPr>
            <p:cNvPicPr>
              <a:picLocks noChangeAspect="1"/>
            </p:cNvPicPr>
            <p:nvPr/>
          </p:nvPicPr>
          <p:blipFill>
            <a:blip r:embed="rId5"/>
            <a:stretch>
              <a:fillRect/>
            </a:stretch>
          </p:blipFill>
          <p:spPr>
            <a:xfrm>
              <a:off x="9755380" y="90145"/>
              <a:ext cx="2069857" cy="752920"/>
            </a:xfrm>
            <a:prstGeom prst="rect">
              <a:avLst/>
            </a:prstGeom>
          </p:spPr>
        </p:pic>
      </p:grpSp>
    </p:spTree>
    <p:extLst>
      <p:ext uri="{BB962C8B-B14F-4D97-AF65-F5344CB8AC3E}">
        <p14:creationId xmlns:p14="http://schemas.microsoft.com/office/powerpoint/2010/main" val="280256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12;p11">
            <a:extLst>
              <a:ext uri="{FF2B5EF4-FFF2-40B4-BE49-F238E27FC236}">
                <a16:creationId xmlns:a16="http://schemas.microsoft.com/office/drawing/2014/main" id="{96E3EA7D-AEC9-E887-9350-C6DAF65E1FCD}"/>
              </a:ext>
            </a:extLst>
          </p:cNvPr>
          <p:cNvSpPr txBox="1"/>
          <p:nvPr/>
        </p:nvSpPr>
        <p:spPr>
          <a:xfrm>
            <a:off x="130628" y="886262"/>
            <a:ext cx="12061372" cy="842603"/>
          </a:xfrm>
          <a:prstGeom prst="rect">
            <a:avLst/>
          </a:prstGeom>
          <a:noFill/>
          <a:ln>
            <a:noFill/>
          </a:ln>
        </p:spPr>
        <p:txBody>
          <a:bodyPr spcFirstLastPara="1" wrap="square" lIns="102933" tIns="51467" rIns="102933" bIns="51467" anchor="t" anchorCtr="0">
            <a:spAutoFit/>
          </a:bodyPr>
          <a:lstStyle/>
          <a:p>
            <a:pPr algn="ctr">
              <a:buSzPts val="1400"/>
            </a:pPr>
            <a:r>
              <a:rPr lang="en-US" sz="1600" dirty="0">
                <a:latin typeface="Montserrat" panose="00000500000000000000" pitchFamily="2" charset="0"/>
                <a:ea typeface="Cambria"/>
                <a:cs typeface="Cambria"/>
                <a:sym typeface="Cambria"/>
              </a:rPr>
              <a:t>Since 2007 till date, LPU Distance Education/ Open &amp; Distance Learning Programmes are getting continuous approvals; earlier from Distance Education Council (DEC) and after that from University Grants Commission– Distance Education Bureau (UGC DEB). </a:t>
            </a:r>
            <a:r>
              <a:rPr lang="en-US" sz="1600" b="1" dirty="0">
                <a:latin typeface="Montserrat" panose="00000500000000000000" pitchFamily="2" charset="0"/>
                <a:ea typeface="Cambria"/>
                <a:cs typeface="Cambria"/>
                <a:sym typeface="Cambria"/>
              </a:rPr>
              <a:t>Website link: </a:t>
            </a:r>
            <a:r>
              <a:rPr lang="en-US" sz="1600" b="1" dirty="0">
                <a:solidFill>
                  <a:srgbClr val="0070C0"/>
                </a:solidFill>
                <a:latin typeface="Montserrat" panose="00000500000000000000" pitchFamily="2" charset="0"/>
                <a:ea typeface="Cambria"/>
                <a:cs typeface="Cambria"/>
                <a:sym typeface="Cambria"/>
                <a:hlinkClick r:id="rId2">
                  <a:extLst>
                    <a:ext uri="{A12FA001-AC4F-418D-AE19-62706E023703}">
                      <ahyp:hlinkClr xmlns:ahyp="http://schemas.microsoft.com/office/drawing/2018/hyperlinkcolor" val="tx"/>
                    </a:ext>
                  </a:extLst>
                </a:hlinkClick>
              </a:rPr>
              <a:t>https://www.lpude.in/about-us/recognition.php</a:t>
            </a:r>
            <a:r>
              <a:rPr lang="en-US" sz="1600" b="1" dirty="0">
                <a:solidFill>
                  <a:srgbClr val="0070C0"/>
                </a:solidFill>
                <a:latin typeface="Montserrat" panose="00000500000000000000" pitchFamily="2" charset="0"/>
                <a:ea typeface="Cambria"/>
                <a:cs typeface="Cambria"/>
                <a:sym typeface="Cambria"/>
              </a:rPr>
              <a:t> </a:t>
            </a:r>
            <a:endParaRPr sz="1600" b="1" dirty="0">
              <a:solidFill>
                <a:srgbClr val="0070C0"/>
              </a:solidFill>
              <a:latin typeface="Montserrat" panose="00000500000000000000" pitchFamily="2" charset="0"/>
              <a:ea typeface="Cambria"/>
              <a:cs typeface="Cambria"/>
              <a:sym typeface="Cambria"/>
            </a:endParaRPr>
          </a:p>
        </p:txBody>
      </p:sp>
      <p:graphicFrame>
        <p:nvGraphicFramePr>
          <p:cNvPr id="6" name="Google Shape;313;p11">
            <a:extLst>
              <a:ext uri="{FF2B5EF4-FFF2-40B4-BE49-F238E27FC236}">
                <a16:creationId xmlns:a16="http://schemas.microsoft.com/office/drawing/2014/main" id="{69E9DF57-26EB-821D-C8A8-35C151F07944}"/>
              </a:ext>
            </a:extLst>
          </p:cNvPr>
          <p:cNvGraphicFramePr/>
          <p:nvPr/>
        </p:nvGraphicFramePr>
        <p:xfrm>
          <a:off x="2732316" y="1738808"/>
          <a:ext cx="7001181" cy="4989752"/>
        </p:xfrm>
        <a:graphic>
          <a:graphicData uri="http://schemas.openxmlformats.org/drawingml/2006/table">
            <a:tbl>
              <a:tblPr firstRow="1" bandRow="1">
                <a:noFill/>
              </a:tblPr>
              <a:tblGrid>
                <a:gridCol w="3307404">
                  <a:extLst>
                    <a:ext uri="{9D8B030D-6E8A-4147-A177-3AD203B41FA5}">
                      <a16:colId xmlns:a16="http://schemas.microsoft.com/office/drawing/2014/main" val="20000"/>
                    </a:ext>
                  </a:extLst>
                </a:gridCol>
                <a:gridCol w="3693777">
                  <a:extLst>
                    <a:ext uri="{9D8B030D-6E8A-4147-A177-3AD203B41FA5}">
                      <a16:colId xmlns:a16="http://schemas.microsoft.com/office/drawing/2014/main" val="20001"/>
                    </a:ext>
                  </a:extLst>
                </a:gridCol>
              </a:tblGrid>
              <a:tr h="371792">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dirty="0">
                          <a:solidFill>
                            <a:schemeClr val="lt1"/>
                          </a:solidFill>
                          <a:latin typeface="+mj-lt"/>
                        </a:rPr>
                        <a:t>Session</a:t>
                      </a:r>
                      <a:endParaRPr sz="1600" b="1" u="none" strike="noStrike" cap="none" dirty="0">
                        <a:solidFill>
                          <a:schemeClr val="lt1"/>
                        </a:solidFill>
                        <a:latin typeface="+mj-lt"/>
                      </a:endParaRPr>
                    </a:p>
                  </a:txBody>
                  <a:tcPr marL="110833" marR="110833" marT="45733" marB="45733">
                    <a:solidFill>
                      <a:srgbClr val="FF9933"/>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n-US" sz="1600" b="1" u="none" strike="noStrike" cap="none" dirty="0">
                          <a:solidFill>
                            <a:schemeClr val="lt1"/>
                          </a:solidFill>
                          <a:latin typeface="+mj-lt"/>
                        </a:rPr>
                        <a:t>Recognition Letter/ Link</a:t>
                      </a:r>
                      <a:endParaRPr sz="1600" b="1" u="none" strike="noStrike" cap="none" dirty="0">
                        <a:solidFill>
                          <a:schemeClr val="lt1"/>
                        </a:solidFill>
                        <a:latin typeface="+mj-lt"/>
                      </a:endParaRPr>
                    </a:p>
                  </a:txBody>
                  <a:tcPr marL="110833" marR="110833" marT="45733" marB="45733">
                    <a:solidFill>
                      <a:srgbClr val="FF9933"/>
                    </a:solidFill>
                  </a:tcPr>
                </a:tc>
                <a:extLst>
                  <a:ext uri="{0D108BD9-81ED-4DB2-BD59-A6C34878D82A}">
                    <a16:rowId xmlns:a16="http://schemas.microsoft.com/office/drawing/2014/main" val="10000"/>
                  </a:ext>
                </a:extLst>
              </a:tr>
              <a:tr h="461796">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dirty="0">
                          <a:latin typeface="+mj-lt"/>
                        </a:rPr>
                        <a:t>2007-2008</a:t>
                      </a:r>
                      <a:endParaRPr sz="1600" b="1" u="none" strike="noStrike" cap="none" dirty="0">
                        <a:latin typeface="+mj-lt"/>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b="1" u="sng" strike="noStrike" cap="none" dirty="0">
                          <a:solidFill>
                            <a:srgbClr val="000000"/>
                          </a:solidFill>
                          <a:latin typeface="+mj-lt"/>
                          <a:ea typeface="Times New Roman"/>
                          <a:cs typeface="Times New Roman"/>
                          <a:sym typeface="Times New Roman"/>
                          <a:hlinkClick r:id="rId3">
                            <a:extLst>
                              <a:ext uri="{A12FA001-AC4F-418D-AE19-62706E023703}">
                                <ahyp:hlinkClr xmlns:ahyp="http://schemas.microsoft.com/office/drawing/2018/hyperlinkcolor" val="tx"/>
                              </a:ext>
                            </a:extLst>
                          </a:hlinkClick>
                        </a:rPr>
                        <a:t>Click Here</a:t>
                      </a:r>
                      <a:endParaRPr sz="1600" b="1" u="none" strike="noStrike" cap="none" dirty="0">
                        <a:solidFill>
                          <a:srgbClr val="000000"/>
                        </a:solidFill>
                        <a:latin typeface="+mj-lt"/>
                        <a:ea typeface="Times New Roman"/>
                        <a:cs typeface="Times New Roman"/>
                        <a:sym typeface="Times New Roman"/>
                      </a:endParaRPr>
                    </a:p>
                  </a:txBody>
                  <a:tcPr marL="110833" marR="110833" marT="45733" marB="45733">
                    <a:noFill/>
                  </a:tcPr>
                </a:tc>
                <a:extLst>
                  <a:ext uri="{0D108BD9-81ED-4DB2-BD59-A6C34878D82A}">
                    <a16:rowId xmlns:a16="http://schemas.microsoft.com/office/drawing/2014/main" val="10001"/>
                  </a:ext>
                </a:extLst>
              </a:tr>
              <a:tr h="461796">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a:latin typeface="+mj-lt"/>
                        </a:rPr>
                        <a:t>2008-2010</a:t>
                      </a:r>
                      <a:endParaRPr sz="1600" b="1" u="none" strike="noStrike" cap="none">
                        <a:latin typeface="+mj-lt"/>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b="1" u="sng" strike="noStrike" cap="none" dirty="0">
                          <a:solidFill>
                            <a:srgbClr val="000000"/>
                          </a:solidFill>
                          <a:latin typeface="+mj-lt"/>
                          <a:ea typeface="Times New Roman"/>
                          <a:cs typeface="Times New Roman"/>
                          <a:sym typeface="Times New Roman"/>
                          <a:hlinkClick r:id="rId4">
                            <a:extLst>
                              <a:ext uri="{A12FA001-AC4F-418D-AE19-62706E023703}">
                                <ahyp:hlinkClr xmlns:ahyp="http://schemas.microsoft.com/office/drawing/2018/hyperlinkcolor" val="tx"/>
                              </a:ext>
                            </a:extLst>
                          </a:hlinkClick>
                        </a:rPr>
                        <a:t>Click Here</a:t>
                      </a:r>
                      <a:endParaRPr sz="1600" b="1" u="none" strike="noStrike" cap="none" dirty="0">
                        <a:solidFill>
                          <a:srgbClr val="000000"/>
                        </a:solidFill>
                        <a:latin typeface="+mj-lt"/>
                        <a:ea typeface="Times New Roman"/>
                        <a:cs typeface="Times New Roman"/>
                        <a:sym typeface="Times New Roman"/>
                      </a:endParaRPr>
                    </a:p>
                  </a:txBody>
                  <a:tcPr marL="110833" marR="110833" marT="45733" marB="45733">
                    <a:noFill/>
                  </a:tcPr>
                </a:tc>
                <a:extLst>
                  <a:ext uri="{0D108BD9-81ED-4DB2-BD59-A6C34878D82A}">
                    <a16:rowId xmlns:a16="http://schemas.microsoft.com/office/drawing/2014/main" val="10002"/>
                  </a:ext>
                </a:extLst>
              </a:tr>
              <a:tr h="461796">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a:latin typeface="+mj-lt"/>
                        </a:rPr>
                        <a:t>2010-2013</a:t>
                      </a:r>
                      <a:endParaRPr sz="1600" b="1" u="none" strike="noStrike" cap="none">
                        <a:latin typeface="+mj-lt"/>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b="1" u="sng" strike="noStrike" cap="none" dirty="0">
                          <a:solidFill>
                            <a:srgbClr val="000000"/>
                          </a:solidFill>
                          <a:latin typeface="+mj-lt"/>
                          <a:ea typeface="Times New Roman"/>
                          <a:cs typeface="Times New Roman"/>
                          <a:sym typeface="Times New Roman"/>
                          <a:hlinkClick r:id="rId5">
                            <a:extLst>
                              <a:ext uri="{A12FA001-AC4F-418D-AE19-62706E023703}">
                                <ahyp:hlinkClr xmlns:ahyp="http://schemas.microsoft.com/office/drawing/2018/hyperlinkcolor" val="tx"/>
                              </a:ext>
                            </a:extLst>
                          </a:hlinkClick>
                        </a:rPr>
                        <a:t>Click Here</a:t>
                      </a:r>
                      <a:endParaRPr sz="1600" b="1" u="none" strike="noStrike" cap="none" dirty="0">
                        <a:solidFill>
                          <a:srgbClr val="000000"/>
                        </a:solidFill>
                        <a:latin typeface="+mj-lt"/>
                        <a:ea typeface="Times New Roman"/>
                        <a:cs typeface="Times New Roman"/>
                        <a:sym typeface="Times New Roman"/>
                      </a:endParaRPr>
                    </a:p>
                  </a:txBody>
                  <a:tcPr marL="110833" marR="110833" marT="45733" marB="45733">
                    <a:noFill/>
                  </a:tcPr>
                </a:tc>
                <a:extLst>
                  <a:ext uri="{0D108BD9-81ED-4DB2-BD59-A6C34878D82A}">
                    <a16:rowId xmlns:a16="http://schemas.microsoft.com/office/drawing/2014/main" val="10003"/>
                  </a:ext>
                </a:extLst>
              </a:tr>
              <a:tr h="461796">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a:latin typeface="+mj-lt"/>
                        </a:rPr>
                        <a:t>2013-2014</a:t>
                      </a:r>
                      <a:endParaRPr sz="1600" b="1" u="none" strike="noStrike" cap="none">
                        <a:latin typeface="+mj-lt"/>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b="1" u="sng" strike="noStrike" cap="none">
                          <a:solidFill>
                            <a:srgbClr val="000000"/>
                          </a:solidFill>
                          <a:latin typeface="+mj-lt"/>
                          <a:ea typeface="Times New Roman"/>
                          <a:cs typeface="Times New Roman"/>
                          <a:sym typeface="Times New Roman"/>
                          <a:hlinkClick r:id="rId6">
                            <a:extLst>
                              <a:ext uri="{A12FA001-AC4F-418D-AE19-62706E023703}">
                                <ahyp:hlinkClr xmlns:ahyp="http://schemas.microsoft.com/office/drawing/2018/hyperlinkcolor" val="tx"/>
                              </a:ext>
                            </a:extLst>
                          </a:hlinkClick>
                        </a:rPr>
                        <a:t>Click Here</a:t>
                      </a:r>
                      <a:endParaRPr sz="1600" b="1" u="none" strike="noStrike" cap="none">
                        <a:solidFill>
                          <a:srgbClr val="000000"/>
                        </a:solidFill>
                        <a:latin typeface="+mj-lt"/>
                        <a:ea typeface="Times New Roman"/>
                        <a:cs typeface="Times New Roman"/>
                        <a:sym typeface="Times New Roman"/>
                      </a:endParaRPr>
                    </a:p>
                  </a:txBody>
                  <a:tcPr marL="110833" marR="110833" marT="45733" marB="45733">
                    <a:noFill/>
                  </a:tcPr>
                </a:tc>
                <a:extLst>
                  <a:ext uri="{0D108BD9-81ED-4DB2-BD59-A6C34878D82A}">
                    <a16:rowId xmlns:a16="http://schemas.microsoft.com/office/drawing/2014/main" val="10004"/>
                  </a:ext>
                </a:extLst>
              </a:tr>
              <a:tr h="461796">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a:latin typeface="+mj-lt"/>
                        </a:rPr>
                        <a:t>2014-2015</a:t>
                      </a:r>
                      <a:endParaRPr sz="1600" b="1" u="none" strike="noStrike" cap="none">
                        <a:latin typeface="+mj-lt"/>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b="1" u="sng" strike="noStrike" cap="none" dirty="0">
                          <a:solidFill>
                            <a:srgbClr val="000000"/>
                          </a:solidFill>
                          <a:latin typeface="+mj-lt"/>
                          <a:ea typeface="Times New Roman"/>
                          <a:cs typeface="Times New Roman"/>
                          <a:sym typeface="Times New Roman"/>
                          <a:hlinkClick r:id="rId7">
                            <a:extLst>
                              <a:ext uri="{A12FA001-AC4F-418D-AE19-62706E023703}">
                                <ahyp:hlinkClr xmlns:ahyp="http://schemas.microsoft.com/office/drawing/2018/hyperlinkcolor" val="tx"/>
                              </a:ext>
                            </a:extLst>
                          </a:hlinkClick>
                        </a:rPr>
                        <a:t>Click Here</a:t>
                      </a:r>
                      <a:endParaRPr sz="1600" b="1" u="none" strike="noStrike" cap="none" dirty="0">
                        <a:solidFill>
                          <a:srgbClr val="000000"/>
                        </a:solidFill>
                        <a:latin typeface="+mj-lt"/>
                        <a:ea typeface="Times New Roman"/>
                        <a:cs typeface="Times New Roman"/>
                        <a:sym typeface="Times New Roman"/>
                      </a:endParaRPr>
                    </a:p>
                  </a:txBody>
                  <a:tcPr marL="110833" marR="110833" marT="45733" marB="45733">
                    <a:noFill/>
                  </a:tcPr>
                </a:tc>
                <a:extLst>
                  <a:ext uri="{0D108BD9-81ED-4DB2-BD59-A6C34878D82A}">
                    <a16:rowId xmlns:a16="http://schemas.microsoft.com/office/drawing/2014/main" val="10005"/>
                  </a:ext>
                </a:extLst>
              </a:tr>
              <a:tr h="461796">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a:latin typeface="+mj-lt"/>
                        </a:rPr>
                        <a:t>2015-2016</a:t>
                      </a:r>
                      <a:endParaRPr sz="1600" b="1" u="none" strike="noStrike" cap="none">
                        <a:latin typeface="+mj-lt"/>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b="1" u="sng" strike="noStrike" cap="none" dirty="0">
                          <a:solidFill>
                            <a:srgbClr val="000000"/>
                          </a:solidFill>
                          <a:latin typeface="+mj-lt"/>
                          <a:ea typeface="Times New Roman"/>
                          <a:cs typeface="Times New Roman"/>
                          <a:sym typeface="Times New Roman"/>
                          <a:hlinkClick r:id="rId8">
                            <a:extLst>
                              <a:ext uri="{A12FA001-AC4F-418D-AE19-62706E023703}">
                                <ahyp:hlinkClr xmlns:ahyp="http://schemas.microsoft.com/office/drawing/2018/hyperlinkcolor" val="tx"/>
                              </a:ext>
                            </a:extLst>
                          </a:hlinkClick>
                        </a:rPr>
                        <a:t>Click Here</a:t>
                      </a:r>
                      <a:endParaRPr sz="1600" b="1" u="none" strike="noStrike" cap="none" dirty="0">
                        <a:solidFill>
                          <a:srgbClr val="000000"/>
                        </a:solidFill>
                        <a:latin typeface="+mj-lt"/>
                        <a:ea typeface="Times New Roman"/>
                        <a:cs typeface="Times New Roman"/>
                        <a:sym typeface="Times New Roman"/>
                      </a:endParaRPr>
                    </a:p>
                  </a:txBody>
                  <a:tcPr marL="110833" marR="110833" marT="45733" marB="45733">
                    <a:noFill/>
                  </a:tcPr>
                </a:tc>
                <a:extLst>
                  <a:ext uri="{0D108BD9-81ED-4DB2-BD59-A6C34878D82A}">
                    <a16:rowId xmlns:a16="http://schemas.microsoft.com/office/drawing/2014/main" val="10006"/>
                  </a:ext>
                </a:extLst>
              </a:tr>
              <a:tr h="461796">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a:latin typeface="+mj-lt"/>
                        </a:rPr>
                        <a:t>2016-2018</a:t>
                      </a:r>
                      <a:endParaRPr sz="1600" b="1" u="none" strike="noStrike" cap="none">
                        <a:latin typeface="+mj-lt"/>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b="1" u="sng" strike="noStrike" cap="none" dirty="0">
                          <a:solidFill>
                            <a:srgbClr val="000000"/>
                          </a:solidFill>
                          <a:latin typeface="+mj-lt"/>
                          <a:ea typeface="Times New Roman"/>
                          <a:cs typeface="Times New Roman"/>
                          <a:sym typeface="Times New Roman"/>
                          <a:hlinkClick r:id="rId9">
                            <a:extLst>
                              <a:ext uri="{A12FA001-AC4F-418D-AE19-62706E023703}">
                                <ahyp:hlinkClr xmlns:ahyp="http://schemas.microsoft.com/office/drawing/2018/hyperlinkcolor" val="tx"/>
                              </a:ext>
                            </a:extLst>
                          </a:hlinkClick>
                        </a:rPr>
                        <a:t>Click Here</a:t>
                      </a:r>
                      <a:endParaRPr sz="1600" b="1" u="none" strike="noStrike" cap="none" dirty="0">
                        <a:solidFill>
                          <a:srgbClr val="000000"/>
                        </a:solidFill>
                        <a:latin typeface="+mj-lt"/>
                        <a:ea typeface="Times New Roman"/>
                        <a:cs typeface="Times New Roman"/>
                        <a:sym typeface="Times New Roman"/>
                      </a:endParaRPr>
                    </a:p>
                  </a:txBody>
                  <a:tcPr marL="110833" marR="110833" marT="45733" marB="45733">
                    <a:noFill/>
                  </a:tcPr>
                </a:tc>
                <a:extLst>
                  <a:ext uri="{0D108BD9-81ED-4DB2-BD59-A6C34878D82A}">
                    <a16:rowId xmlns:a16="http://schemas.microsoft.com/office/drawing/2014/main" val="10007"/>
                  </a:ext>
                </a:extLst>
              </a:tr>
              <a:tr h="461796">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a:latin typeface="+mj-lt"/>
                        </a:rPr>
                        <a:t>2018-2020</a:t>
                      </a:r>
                      <a:endParaRPr sz="1600" b="1" u="none" strike="noStrike" cap="none">
                        <a:latin typeface="+mj-lt"/>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b="1" u="sng" strike="noStrike" cap="none" dirty="0">
                          <a:solidFill>
                            <a:srgbClr val="000000"/>
                          </a:solidFill>
                          <a:latin typeface="+mj-lt"/>
                          <a:ea typeface="Times New Roman"/>
                          <a:cs typeface="Times New Roman"/>
                          <a:sym typeface="Times New Roman"/>
                          <a:hlinkClick r:id="rId10">
                            <a:extLst>
                              <a:ext uri="{A12FA001-AC4F-418D-AE19-62706E023703}">
                                <ahyp:hlinkClr xmlns:ahyp="http://schemas.microsoft.com/office/drawing/2018/hyperlinkcolor" val="tx"/>
                              </a:ext>
                            </a:extLst>
                          </a:hlinkClick>
                        </a:rPr>
                        <a:t>Click Here</a:t>
                      </a:r>
                      <a:endParaRPr sz="1600" b="1" u="none" strike="noStrike" cap="none" dirty="0">
                        <a:solidFill>
                          <a:srgbClr val="000000"/>
                        </a:solidFill>
                        <a:latin typeface="+mj-lt"/>
                        <a:ea typeface="Times New Roman"/>
                        <a:cs typeface="Times New Roman"/>
                        <a:sym typeface="Times New Roman"/>
                      </a:endParaRPr>
                    </a:p>
                  </a:txBody>
                  <a:tcPr marL="110833" marR="110833" marT="45733" marB="45733">
                    <a:noFill/>
                  </a:tcPr>
                </a:tc>
                <a:extLst>
                  <a:ext uri="{0D108BD9-81ED-4DB2-BD59-A6C34878D82A}">
                    <a16:rowId xmlns:a16="http://schemas.microsoft.com/office/drawing/2014/main" val="10008"/>
                  </a:ext>
                </a:extLst>
              </a:tr>
              <a:tr h="461796">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a:latin typeface="+mj-lt"/>
                        </a:rPr>
                        <a:t>2020-2021</a:t>
                      </a:r>
                      <a:endParaRPr sz="1600" b="1" u="none" strike="noStrike" cap="none">
                        <a:latin typeface="+mj-lt"/>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b="1" u="sng" strike="noStrike" cap="none" dirty="0">
                          <a:solidFill>
                            <a:srgbClr val="000000"/>
                          </a:solidFill>
                          <a:latin typeface="+mj-lt"/>
                          <a:ea typeface="Times New Roman"/>
                          <a:cs typeface="Times New Roman"/>
                          <a:sym typeface="Times New Roman"/>
                          <a:hlinkClick r:id="rId11">
                            <a:extLst>
                              <a:ext uri="{A12FA001-AC4F-418D-AE19-62706E023703}">
                                <ahyp:hlinkClr xmlns:ahyp="http://schemas.microsoft.com/office/drawing/2018/hyperlinkcolor" val="tx"/>
                              </a:ext>
                            </a:extLst>
                          </a:hlinkClick>
                        </a:rPr>
                        <a:t>Click Here</a:t>
                      </a:r>
                      <a:endParaRPr sz="1600" b="1" u="none" strike="noStrike" cap="none" dirty="0">
                        <a:solidFill>
                          <a:srgbClr val="000000"/>
                        </a:solidFill>
                        <a:latin typeface="+mj-lt"/>
                        <a:ea typeface="Times New Roman"/>
                        <a:cs typeface="Times New Roman"/>
                        <a:sym typeface="Times New Roman"/>
                      </a:endParaRPr>
                    </a:p>
                  </a:txBody>
                  <a:tcPr marL="110833" marR="110833" marT="45733" marB="45733">
                    <a:noFill/>
                  </a:tcPr>
                </a:tc>
                <a:extLst>
                  <a:ext uri="{0D108BD9-81ED-4DB2-BD59-A6C34878D82A}">
                    <a16:rowId xmlns:a16="http://schemas.microsoft.com/office/drawing/2014/main" val="10009"/>
                  </a:ext>
                </a:extLst>
              </a:tr>
              <a:tr h="461796">
                <a:tc>
                  <a:txBody>
                    <a:bodyPr/>
                    <a:lstStyle/>
                    <a:p>
                      <a:pPr marL="0" marR="0" lvl="0" indent="0" algn="ctr" rtl="0">
                        <a:lnSpc>
                          <a:spcPct val="150000"/>
                        </a:lnSpc>
                        <a:spcBef>
                          <a:spcPts val="0"/>
                        </a:spcBef>
                        <a:spcAft>
                          <a:spcPts val="0"/>
                        </a:spcAft>
                        <a:buClr>
                          <a:srgbClr val="000000"/>
                        </a:buClr>
                        <a:buSzPts val="1400"/>
                        <a:buFont typeface="Arial"/>
                        <a:buNone/>
                      </a:pPr>
                      <a:r>
                        <a:rPr lang="en-US" sz="1600" b="1" u="none" strike="noStrike" cap="none" dirty="0">
                          <a:latin typeface="+mj-lt"/>
                        </a:rPr>
                        <a:t>2021-2026</a:t>
                      </a:r>
                      <a:endParaRPr sz="1600" b="1" u="none" strike="noStrike" cap="none" dirty="0">
                        <a:latin typeface="+mj-lt"/>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b="1" u="sng" strike="noStrike" cap="none" dirty="0">
                          <a:solidFill>
                            <a:srgbClr val="000000"/>
                          </a:solidFill>
                          <a:latin typeface="+mj-lt"/>
                          <a:ea typeface="Times New Roman"/>
                          <a:cs typeface="Times New Roman"/>
                          <a:sym typeface="Times New Roman"/>
                          <a:hlinkClick r:id="rId12">
                            <a:extLst>
                              <a:ext uri="{A12FA001-AC4F-418D-AE19-62706E023703}">
                                <ahyp:hlinkClr xmlns:ahyp="http://schemas.microsoft.com/office/drawing/2018/hyperlinkcolor" val="tx"/>
                              </a:ext>
                            </a:extLst>
                          </a:hlinkClick>
                        </a:rPr>
                        <a:t>Click Here</a:t>
                      </a:r>
                      <a:endParaRPr sz="1600" b="1" u="none" strike="noStrike" cap="none" dirty="0">
                        <a:solidFill>
                          <a:srgbClr val="000000"/>
                        </a:solidFill>
                        <a:latin typeface="+mj-lt"/>
                        <a:ea typeface="Times New Roman"/>
                        <a:cs typeface="Times New Roman"/>
                        <a:sym typeface="Times New Roman"/>
                      </a:endParaRPr>
                    </a:p>
                  </a:txBody>
                  <a:tcPr marL="110833" marR="110833" marT="45733" marB="45733">
                    <a:noFill/>
                  </a:tcPr>
                </a:tc>
                <a:extLst>
                  <a:ext uri="{0D108BD9-81ED-4DB2-BD59-A6C34878D82A}">
                    <a16:rowId xmlns:a16="http://schemas.microsoft.com/office/drawing/2014/main" val="10010"/>
                  </a:ext>
                </a:extLst>
              </a:tr>
            </a:tbl>
          </a:graphicData>
        </a:graphic>
      </p:graphicFrame>
      <p:grpSp>
        <p:nvGrpSpPr>
          <p:cNvPr id="7" name="Group 6">
            <a:extLst>
              <a:ext uri="{FF2B5EF4-FFF2-40B4-BE49-F238E27FC236}">
                <a16:creationId xmlns:a16="http://schemas.microsoft.com/office/drawing/2014/main" id="{CB497BCD-6C28-E649-7F0C-0F70E417D6BB}"/>
              </a:ext>
            </a:extLst>
          </p:cNvPr>
          <p:cNvGrpSpPr/>
          <p:nvPr/>
        </p:nvGrpSpPr>
        <p:grpSpPr>
          <a:xfrm>
            <a:off x="0" y="0"/>
            <a:ext cx="12192000" cy="933211"/>
            <a:chOff x="0" y="0"/>
            <a:chExt cx="12192000" cy="933210"/>
          </a:xfrm>
          <a:solidFill>
            <a:srgbClr val="FF9933"/>
          </a:solidFill>
        </p:grpSpPr>
        <p:sp>
          <p:nvSpPr>
            <p:cNvPr id="8" name="Rectangle 7">
              <a:extLst>
                <a:ext uri="{FF2B5EF4-FFF2-40B4-BE49-F238E27FC236}">
                  <a16:creationId xmlns:a16="http://schemas.microsoft.com/office/drawing/2014/main" id="{380526D5-1DD9-E095-21EF-9FFFCE128E4B}"/>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9" name="Picture 8">
              <a:extLst>
                <a:ext uri="{FF2B5EF4-FFF2-40B4-BE49-F238E27FC236}">
                  <a16:creationId xmlns:a16="http://schemas.microsoft.com/office/drawing/2014/main" id="{DED949E0-5693-1A7E-0BF6-CC2A0840148B}"/>
                </a:ext>
              </a:extLst>
            </p:cNvPr>
            <p:cNvPicPr>
              <a:picLocks noChangeAspect="1"/>
            </p:cNvPicPr>
            <p:nvPr/>
          </p:nvPicPr>
          <p:blipFill>
            <a:blip r:embed="rId13"/>
            <a:stretch>
              <a:fillRect/>
            </a:stretch>
          </p:blipFill>
          <p:spPr>
            <a:xfrm>
              <a:off x="366763" y="0"/>
              <a:ext cx="1544709" cy="933210"/>
            </a:xfrm>
            <a:prstGeom prst="rect">
              <a:avLst/>
            </a:prstGeom>
            <a:grpFill/>
          </p:spPr>
        </p:pic>
        <p:pic>
          <p:nvPicPr>
            <p:cNvPr id="10" name="Picture 9">
              <a:extLst>
                <a:ext uri="{FF2B5EF4-FFF2-40B4-BE49-F238E27FC236}">
                  <a16:creationId xmlns:a16="http://schemas.microsoft.com/office/drawing/2014/main" id="{BB2A51D9-90D3-6BD4-AD7C-312D65665482}"/>
                </a:ext>
              </a:extLst>
            </p:cNvPr>
            <p:cNvPicPr>
              <a:picLocks noChangeAspect="1"/>
            </p:cNvPicPr>
            <p:nvPr/>
          </p:nvPicPr>
          <p:blipFill>
            <a:blip r:embed="rId14"/>
            <a:stretch>
              <a:fillRect/>
            </a:stretch>
          </p:blipFill>
          <p:spPr>
            <a:xfrm>
              <a:off x="9755380" y="90145"/>
              <a:ext cx="2069857" cy="752920"/>
            </a:xfrm>
            <a:prstGeom prst="rect">
              <a:avLst/>
            </a:prstGeom>
            <a:grpFill/>
          </p:spPr>
        </p:pic>
      </p:grpSp>
      <p:sp>
        <p:nvSpPr>
          <p:cNvPr id="3" name="Google Shape;311;p11">
            <a:extLst>
              <a:ext uri="{FF2B5EF4-FFF2-40B4-BE49-F238E27FC236}">
                <a16:creationId xmlns:a16="http://schemas.microsoft.com/office/drawing/2014/main" id="{4F0A966C-D3A7-A09F-6D60-382C925C48C0}"/>
              </a:ext>
            </a:extLst>
          </p:cNvPr>
          <p:cNvSpPr txBox="1">
            <a:spLocks/>
          </p:cNvSpPr>
          <p:nvPr/>
        </p:nvSpPr>
        <p:spPr>
          <a:xfrm>
            <a:off x="3000780" y="1"/>
            <a:ext cx="5990637" cy="803759"/>
          </a:xfrm>
          <a:prstGeom prst="rect">
            <a:avLst/>
          </a:prstGeom>
          <a:solidFill>
            <a:srgbClr val="FF993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2100"/>
            </a:pPr>
            <a:r>
              <a:rPr lang="en-GB" sz="2667" b="1" dirty="0">
                <a:solidFill>
                  <a:schemeClr val="lt1"/>
                </a:solidFill>
                <a:latin typeface="Montserrat" panose="00000500000000000000" pitchFamily="2" charset="0"/>
                <a:ea typeface="Cambria"/>
                <a:sym typeface="Cambria"/>
              </a:rPr>
              <a:t>Recognitions and Approvals for LPU Distance Education</a:t>
            </a:r>
          </a:p>
        </p:txBody>
      </p:sp>
    </p:spTree>
    <p:extLst>
      <p:ext uri="{BB962C8B-B14F-4D97-AF65-F5344CB8AC3E}">
        <p14:creationId xmlns:p14="http://schemas.microsoft.com/office/powerpoint/2010/main" val="3074759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19;p12">
            <a:extLst>
              <a:ext uri="{FF2B5EF4-FFF2-40B4-BE49-F238E27FC236}">
                <a16:creationId xmlns:a16="http://schemas.microsoft.com/office/drawing/2014/main" id="{0667C09D-6320-A844-8425-906032E9AD90}"/>
              </a:ext>
            </a:extLst>
          </p:cNvPr>
          <p:cNvGrpSpPr/>
          <p:nvPr/>
        </p:nvGrpSpPr>
        <p:grpSpPr>
          <a:xfrm>
            <a:off x="2187046" y="1169518"/>
            <a:ext cx="7817908" cy="634351"/>
            <a:chOff x="-322650" y="83"/>
            <a:chExt cx="4791900" cy="475762"/>
          </a:xfrm>
          <a:noFill/>
        </p:grpSpPr>
        <p:sp>
          <p:nvSpPr>
            <p:cNvPr id="5" name="Google Shape;320;p12">
              <a:extLst>
                <a:ext uri="{FF2B5EF4-FFF2-40B4-BE49-F238E27FC236}">
                  <a16:creationId xmlns:a16="http://schemas.microsoft.com/office/drawing/2014/main" id="{F95454A7-D8CA-D108-8128-72B6C4C70DFB}"/>
                </a:ext>
              </a:extLst>
            </p:cNvPr>
            <p:cNvSpPr/>
            <p:nvPr/>
          </p:nvSpPr>
          <p:spPr>
            <a:xfrm>
              <a:off x="0" y="83"/>
              <a:ext cx="3464148" cy="293231"/>
            </a:xfrm>
            <a:prstGeom prst="roundRect">
              <a:avLst>
                <a:gd name="adj" fmla="val 16667"/>
              </a:avLst>
            </a:prstGeom>
            <a:grpFill/>
            <a:ln>
              <a:noFill/>
            </a:ln>
          </p:spPr>
          <p:txBody>
            <a:bodyPr spcFirstLastPara="1" wrap="square" lIns="121900" tIns="60933" rIns="121900" bIns="60933" anchor="ctr" anchorCtr="0">
              <a:noAutofit/>
            </a:bodyPr>
            <a:lstStyle/>
            <a:p>
              <a:pPr algn="ctr">
                <a:buSzPts val="1400"/>
              </a:pPr>
              <a:endParaRPr sz="2400">
                <a:latin typeface="Montserrat" panose="00000500000000000000" pitchFamily="2" charset="0"/>
                <a:ea typeface="Cambria"/>
              </a:endParaRPr>
            </a:p>
          </p:txBody>
        </p:sp>
        <p:sp>
          <p:nvSpPr>
            <p:cNvPr id="7" name="Google Shape;321;p12">
              <a:extLst>
                <a:ext uri="{FF2B5EF4-FFF2-40B4-BE49-F238E27FC236}">
                  <a16:creationId xmlns:a16="http://schemas.microsoft.com/office/drawing/2014/main" id="{F90031F3-C050-5716-997F-6AFD3B65A2B6}"/>
                </a:ext>
              </a:extLst>
            </p:cNvPr>
            <p:cNvSpPr txBox="1"/>
            <p:nvPr/>
          </p:nvSpPr>
          <p:spPr>
            <a:xfrm>
              <a:off x="-322650" y="7245"/>
              <a:ext cx="4791900" cy="468600"/>
            </a:xfrm>
            <a:prstGeom prst="rect">
              <a:avLst/>
            </a:prstGeom>
            <a:grp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algn="ctr">
                <a:buSzPts val="1400"/>
                <a:defRPr>
                  <a:solidFill>
                    <a:srgbClr val="000000"/>
                  </a:solidFill>
                  <a:latin typeface="Montserrat" panose="00000500000000000000" pitchFamily="2" charset="0"/>
                  <a:ea typeface="Cambria"/>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a:lnSpc>
                  <a:spcPct val="90000"/>
                </a:lnSpc>
                <a:buSzPts val="2100"/>
              </a:pPr>
              <a:r>
                <a:rPr lang="en-US" sz="2400" b="1" dirty="0">
                  <a:solidFill>
                    <a:srgbClr val="FF9933"/>
                  </a:solidFill>
                  <a:sym typeface="Cambria"/>
                </a:rPr>
                <a:t>AICTE approval for MBA and MCA </a:t>
              </a:r>
              <a:r>
                <a:rPr lang="en-US" sz="2400" b="1" dirty="0" err="1">
                  <a:solidFill>
                    <a:srgbClr val="FF9933"/>
                  </a:solidFill>
                  <a:sym typeface="Cambria"/>
                </a:rPr>
                <a:t>Programmes</a:t>
              </a:r>
              <a:r>
                <a:rPr lang="en-US" sz="2400" b="1" dirty="0">
                  <a:solidFill>
                    <a:schemeClr val="lt1"/>
                  </a:solidFill>
                  <a:sym typeface="Cambria"/>
                </a:rPr>
                <a:t>  </a:t>
              </a:r>
              <a:endParaRPr sz="2400" b="1" dirty="0">
                <a:solidFill>
                  <a:schemeClr val="lt1"/>
                </a:solidFill>
                <a:sym typeface="Cambria"/>
              </a:endParaRPr>
            </a:p>
          </p:txBody>
        </p:sp>
      </p:grpSp>
      <p:graphicFrame>
        <p:nvGraphicFramePr>
          <p:cNvPr id="8" name="Google Shape;322;p12">
            <a:extLst>
              <a:ext uri="{FF2B5EF4-FFF2-40B4-BE49-F238E27FC236}">
                <a16:creationId xmlns:a16="http://schemas.microsoft.com/office/drawing/2014/main" id="{EC4427EC-62B9-2D8F-FE41-DCBCCC8577EC}"/>
              </a:ext>
            </a:extLst>
          </p:cNvPr>
          <p:cNvGraphicFramePr/>
          <p:nvPr/>
        </p:nvGraphicFramePr>
        <p:xfrm>
          <a:off x="2052136" y="1997341"/>
          <a:ext cx="8303539" cy="1356103"/>
        </p:xfrm>
        <a:graphic>
          <a:graphicData uri="http://schemas.openxmlformats.org/drawingml/2006/table">
            <a:tbl>
              <a:tblPr firstRow="1" bandRow="1">
                <a:noFill/>
              </a:tblPr>
              <a:tblGrid>
                <a:gridCol w="5251715">
                  <a:extLst>
                    <a:ext uri="{9D8B030D-6E8A-4147-A177-3AD203B41FA5}">
                      <a16:colId xmlns:a16="http://schemas.microsoft.com/office/drawing/2014/main" val="20000"/>
                    </a:ext>
                  </a:extLst>
                </a:gridCol>
                <a:gridCol w="3051824">
                  <a:extLst>
                    <a:ext uri="{9D8B030D-6E8A-4147-A177-3AD203B41FA5}">
                      <a16:colId xmlns:a16="http://schemas.microsoft.com/office/drawing/2014/main" val="20001"/>
                    </a:ext>
                  </a:extLst>
                </a:gridCol>
              </a:tblGrid>
              <a:tr h="389493">
                <a:tc>
                  <a:txBody>
                    <a:bodyPr/>
                    <a:lstStyle/>
                    <a:p>
                      <a:pPr marL="0" marR="0" lvl="0" indent="0" algn="ctr" rtl="0">
                        <a:lnSpc>
                          <a:spcPct val="100000"/>
                        </a:lnSpc>
                        <a:spcBef>
                          <a:spcPts val="0"/>
                        </a:spcBef>
                        <a:spcAft>
                          <a:spcPts val="0"/>
                        </a:spcAft>
                        <a:buClr>
                          <a:srgbClr val="000000"/>
                        </a:buClr>
                        <a:buSzPts val="1400"/>
                        <a:buFont typeface="Arial"/>
                        <a:buNone/>
                      </a:pPr>
                      <a:r>
                        <a:rPr lang="en-US" sz="1600" b="1" u="none" strike="noStrike" cap="none" dirty="0">
                          <a:solidFill>
                            <a:schemeClr val="lt1"/>
                          </a:solidFill>
                          <a:latin typeface="+mj-lt"/>
                        </a:rPr>
                        <a:t>Session</a:t>
                      </a:r>
                      <a:endParaRPr sz="1600" b="1" u="none" strike="noStrike" cap="none" dirty="0">
                        <a:solidFill>
                          <a:schemeClr val="lt1"/>
                        </a:solidFill>
                        <a:latin typeface="+mj-lt"/>
                      </a:endParaRPr>
                    </a:p>
                  </a:txBody>
                  <a:tcPr marL="110833" marR="110833" marT="45733" marB="45733">
                    <a:solidFill>
                      <a:srgbClr val="FF9933"/>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n-US" sz="1600" b="1" u="none" strike="noStrike" cap="none" dirty="0">
                          <a:solidFill>
                            <a:schemeClr val="lt1"/>
                          </a:solidFill>
                          <a:latin typeface="+mj-lt"/>
                        </a:rPr>
                        <a:t>Approval Letter</a:t>
                      </a:r>
                      <a:endParaRPr sz="1600" b="1" u="none" strike="noStrike" cap="none" dirty="0">
                        <a:solidFill>
                          <a:schemeClr val="lt1"/>
                        </a:solidFill>
                        <a:latin typeface="+mj-lt"/>
                      </a:endParaRPr>
                    </a:p>
                  </a:txBody>
                  <a:tcPr marL="110833" marR="110833" marT="45733" marB="45733">
                    <a:solidFill>
                      <a:srgbClr val="FF9933"/>
                    </a:solidFill>
                  </a:tcPr>
                </a:tc>
                <a:extLst>
                  <a:ext uri="{0D108BD9-81ED-4DB2-BD59-A6C34878D82A}">
                    <a16:rowId xmlns:a16="http://schemas.microsoft.com/office/drawing/2014/main" val="10000"/>
                  </a:ext>
                </a:extLst>
              </a:tr>
              <a:tr h="483305">
                <a:tc>
                  <a:txBody>
                    <a:bodyPr/>
                    <a:lstStyle/>
                    <a:p>
                      <a:pPr marL="0" marR="0" lvl="0" indent="0" algn="l" rtl="0">
                        <a:lnSpc>
                          <a:spcPct val="150000"/>
                        </a:lnSpc>
                        <a:spcBef>
                          <a:spcPts val="0"/>
                        </a:spcBef>
                        <a:spcAft>
                          <a:spcPts val="0"/>
                        </a:spcAft>
                        <a:buClr>
                          <a:srgbClr val="000000"/>
                        </a:buClr>
                        <a:buSzPts val="1400"/>
                        <a:buFont typeface="Arial"/>
                        <a:buNone/>
                      </a:pPr>
                      <a:r>
                        <a:rPr lang="en-US" sz="1600" u="none" strike="noStrike" cap="none">
                          <a:latin typeface="+mj-lt"/>
                        </a:rPr>
                        <a:t>2021-2022 (AICTE Approval for MBA &amp; MCA)</a:t>
                      </a:r>
                      <a:endParaRPr sz="1600" u="none" strike="noStrike" cap="none">
                        <a:latin typeface="+mj-lt"/>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u="sng" strike="noStrike" cap="none" dirty="0">
                          <a:solidFill>
                            <a:srgbClr val="000000"/>
                          </a:solidFill>
                          <a:latin typeface="+mj-lt"/>
                          <a:ea typeface="Times New Roman"/>
                          <a:cs typeface="Times New Roman"/>
                          <a:sym typeface="Times New Roman"/>
                          <a:hlinkClick r:id="rId2">
                            <a:extLst>
                              <a:ext uri="{A12FA001-AC4F-418D-AE19-62706E023703}">
                                <ahyp:hlinkClr xmlns:ahyp="http://schemas.microsoft.com/office/drawing/2018/hyperlinkcolor" val="tx"/>
                              </a:ext>
                            </a:extLst>
                          </a:hlinkClick>
                        </a:rPr>
                        <a:t>Click Here</a:t>
                      </a:r>
                      <a:endParaRPr sz="1600" u="none" strike="noStrike" cap="none" dirty="0">
                        <a:solidFill>
                          <a:srgbClr val="000000"/>
                        </a:solidFill>
                        <a:latin typeface="+mj-lt"/>
                        <a:ea typeface="Times New Roman"/>
                        <a:cs typeface="Times New Roman"/>
                        <a:sym typeface="Times New Roman"/>
                      </a:endParaRPr>
                    </a:p>
                  </a:txBody>
                  <a:tcPr marL="110833" marR="110833" marT="45733" marB="45733">
                    <a:solidFill>
                      <a:schemeClr val="bg1"/>
                    </a:solidFill>
                  </a:tcPr>
                </a:tc>
                <a:extLst>
                  <a:ext uri="{0D108BD9-81ED-4DB2-BD59-A6C34878D82A}">
                    <a16:rowId xmlns:a16="http://schemas.microsoft.com/office/drawing/2014/main" val="10001"/>
                  </a:ext>
                </a:extLst>
              </a:tr>
              <a:tr h="483305">
                <a:tc>
                  <a:txBody>
                    <a:bodyPr/>
                    <a:lstStyle/>
                    <a:p>
                      <a:pPr marL="0" marR="0" lvl="0" indent="0" algn="l" rtl="0">
                        <a:lnSpc>
                          <a:spcPct val="150000"/>
                        </a:lnSpc>
                        <a:spcBef>
                          <a:spcPts val="0"/>
                        </a:spcBef>
                        <a:spcAft>
                          <a:spcPts val="0"/>
                        </a:spcAft>
                        <a:buClr>
                          <a:srgbClr val="000000"/>
                        </a:buClr>
                        <a:buSzPts val="1400"/>
                        <a:buFont typeface="Arial"/>
                        <a:buNone/>
                      </a:pPr>
                      <a:r>
                        <a:rPr lang="en-US" sz="1600" b="0" i="0" u="none" strike="noStrike" cap="none" dirty="0">
                          <a:solidFill>
                            <a:schemeClr val="dk1"/>
                          </a:solidFill>
                          <a:latin typeface="+mj-lt"/>
                          <a:ea typeface="Arial"/>
                          <a:cs typeface="Arial"/>
                          <a:sym typeface="Arial"/>
                        </a:rPr>
                        <a:t>2022-2027 </a:t>
                      </a:r>
                      <a:r>
                        <a:rPr lang="en-US" sz="1600" u="none" strike="noStrike" cap="none" dirty="0">
                          <a:latin typeface="+mj-lt"/>
                        </a:rPr>
                        <a:t>(AICTE Approval for MBA &amp; MCA)</a:t>
                      </a:r>
                      <a:endParaRPr sz="1600" b="0" i="0" u="none" strike="noStrike" cap="none" dirty="0">
                        <a:solidFill>
                          <a:schemeClr val="dk1"/>
                        </a:solidFill>
                        <a:latin typeface="+mj-lt"/>
                        <a:ea typeface="Arial"/>
                        <a:cs typeface="Arial"/>
                        <a:sym typeface="Arial"/>
                      </a:endParaRPr>
                    </a:p>
                  </a:txBody>
                  <a:tcPr marL="110833" marR="110833" marT="45733" marB="45733">
                    <a:solidFill>
                      <a:schemeClr val="lt1"/>
                    </a:solidFill>
                  </a:tcPr>
                </a:tc>
                <a:tc>
                  <a:txBody>
                    <a:bodyPr/>
                    <a:lstStyle/>
                    <a:p>
                      <a:pPr marL="0" marR="0" lvl="0" indent="0" algn="ctr" rtl="0">
                        <a:lnSpc>
                          <a:spcPct val="150000"/>
                        </a:lnSpc>
                        <a:spcBef>
                          <a:spcPts val="0"/>
                        </a:spcBef>
                        <a:spcAft>
                          <a:spcPts val="0"/>
                        </a:spcAft>
                        <a:buClr>
                          <a:srgbClr val="000000"/>
                        </a:buClr>
                        <a:buSzPts val="1100"/>
                        <a:buFont typeface="Arial"/>
                        <a:buNone/>
                      </a:pPr>
                      <a:r>
                        <a:rPr lang="en-US" sz="1600" u="sng" strike="noStrike" cap="none" dirty="0">
                          <a:solidFill>
                            <a:srgbClr val="000000"/>
                          </a:solidFill>
                          <a:latin typeface="+mj-lt"/>
                          <a:ea typeface="Times New Roman"/>
                          <a:cs typeface="Times New Roman"/>
                          <a:sym typeface="Times New Roman"/>
                          <a:hlinkClick r:id="rId3">
                            <a:extLst>
                              <a:ext uri="{A12FA001-AC4F-418D-AE19-62706E023703}">
                                <ahyp:hlinkClr xmlns:ahyp="http://schemas.microsoft.com/office/drawing/2018/hyperlinkcolor" val="tx"/>
                              </a:ext>
                            </a:extLst>
                          </a:hlinkClick>
                        </a:rPr>
                        <a:t>Click Here</a:t>
                      </a:r>
                      <a:endParaRPr sz="1600" u="none" strike="noStrike" cap="none" dirty="0">
                        <a:solidFill>
                          <a:srgbClr val="000000"/>
                        </a:solidFill>
                        <a:latin typeface="+mj-lt"/>
                        <a:ea typeface="Times New Roman"/>
                        <a:cs typeface="Times New Roman"/>
                        <a:sym typeface="Times New Roman"/>
                      </a:endParaRPr>
                    </a:p>
                  </a:txBody>
                  <a:tcPr marL="110833" marR="110833" marT="45733" marB="45733">
                    <a:solidFill>
                      <a:schemeClr val="bg1"/>
                    </a:solidFill>
                  </a:tcPr>
                </a:tc>
                <a:extLst>
                  <a:ext uri="{0D108BD9-81ED-4DB2-BD59-A6C34878D82A}">
                    <a16:rowId xmlns:a16="http://schemas.microsoft.com/office/drawing/2014/main" val="10002"/>
                  </a:ext>
                </a:extLst>
              </a:tr>
            </a:tbl>
          </a:graphicData>
        </a:graphic>
      </p:graphicFrame>
      <p:grpSp>
        <p:nvGrpSpPr>
          <p:cNvPr id="9" name="Group 8">
            <a:extLst>
              <a:ext uri="{FF2B5EF4-FFF2-40B4-BE49-F238E27FC236}">
                <a16:creationId xmlns:a16="http://schemas.microsoft.com/office/drawing/2014/main" id="{ACCA871E-9AA0-8294-F9D5-6C3033C83A3B}"/>
              </a:ext>
            </a:extLst>
          </p:cNvPr>
          <p:cNvGrpSpPr/>
          <p:nvPr/>
        </p:nvGrpSpPr>
        <p:grpSpPr>
          <a:xfrm>
            <a:off x="0" y="0"/>
            <a:ext cx="12192000" cy="933211"/>
            <a:chOff x="0" y="0"/>
            <a:chExt cx="12192000" cy="933210"/>
          </a:xfrm>
          <a:solidFill>
            <a:srgbClr val="FF9933"/>
          </a:solidFill>
        </p:grpSpPr>
        <p:sp>
          <p:nvSpPr>
            <p:cNvPr id="10" name="Rectangle 9">
              <a:extLst>
                <a:ext uri="{FF2B5EF4-FFF2-40B4-BE49-F238E27FC236}">
                  <a16:creationId xmlns:a16="http://schemas.microsoft.com/office/drawing/2014/main" id="{4D3783CC-A805-A1EE-BBCE-405F0E2A00E3}"/>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11" name="Picture 10">
              <a:extLst>
                <a:ext uri="{FF2B5EF4-FFF2-40B4-BE49-F238E27FC236}">
                  <a16:creationId xmlns:a16="http://schemas.microsoft.com/office/drawing/2014/main" id="{BA7951C5-D770-EB86-4BB6-8A6AE258317A}"/>
                </a:ext>
              </a:extLst>
            </p:cNvPr>
            <p:cNvPicPr>
              <a:picLocks noChangeAspect="1"/>
            </p:cNvPicPr>
            <p:nvPr/>
          </p:nvPicPr>
          <p:blipFill>
            <a:blip r:embed="rId4"/>
            <a:stretch>
              <a:fillRect/>
            </a:stretch>
          </p:blipFill>
          <p:spPr>
            <a:xfrm>
              <a:off x="366763" y="0"/>
              <a:ext cx="1544709" cy="933210"/>
            </a:xfrm>
            <a:prstGeom prst="rect">
              <a:avLst/>
            </a:prstGeom>
            <a:grpFill/>
          </p:spPr>
        </p:pic>
        <p:pic>
          <p:nvPicPr>
            <p:cNvPr id="16" name="Picture 15">
              <a:extLst>
                <a:ext uri="{FF2B5EF4-FFF2-40B4-BE49-F238E27FC236}">
                  <a16:creationId xmlns:a16="http://schemas.microsoft.com/office/drawing/2014/main" id="{343F5940-917A-1002-F672-E3BC41877068}"/>
                </a:ext>
              </a:extLst>
            </p:cNvPr>
            <p:cNvPicPr>
              <a:picLocks noChangeAspect="1"/>
            </p:cNvPicPr>
            <p:nvPr/>
          </p:nvPicPr>
          <p:blipFill>
            <a:blip r:embed="rId5"/>
            <a:stretch>
              <a:fillRect/>
            </a:stretch>
          </p:blipFill>
          <p:spPr>
            <a:xfrm>
              <a:off x="9755380" y="90145"/>
              <a:ext cx="2069857" cy="752920"/>
            </a:xfrm>
            <a:prstGeom prst="rect">
              <a:avLst/>
            </a:prstGeom>
            <a:grpFill/>
          </p:spPr>
        </p:pic>
      </p:grpSp>
      <p:sp>
        <p:nvSpPr>
          <p:cNvPr id="3" name="Google Shape;311;p11">
            <a:extLst>
              <a:ext uri="{FF2B5EF4-FFF2-40B4-BE49-F238E27FC236}">
                <a16:creationId xmlns:a16="http://schemas.microsoft.com/office/drawing/2014/main" id="{4F0A966C-D3A7-A09F-6D60-382C925C48C0}"/>
              </a:ext>
            </a:extLst>
          </p:cNvPr>
          <p:cNvSpPr txBox="1">
            <a:spLocks/>
          </p:cNvSpPr>
          <p:nvPr/>
        </p:nvSpPr>
        <p:spPr>
          <a:xfrm>
            <a:off x="3022663" y="74538"/>
            <a:ext cx="5990637" cy="803759"/>
          </a:xfrm>
          <a:prstGeom prst="rect">
            <a:avLst/>
          </a:prstGeom>
          <a:solidFill>
            <a:srgbClr val="FF9933"/>
          </a:solidFill>
          <a:ln>
            <a:noFill/>
          </a:ln>
        </p:spPr>
        <p:txBody>
          <a:bodyPr spcFirstLastPara="1" wrap="square" lIns="121900" tIns="60933" rIns="121900" bIns="6093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2100"/>
            </a:pPr>
            <a:r>
              <a:rPr lang="en-GB" sz="2667" b="1" dirty="0">
                <a:solidFill>
                  <a:schemeClr val="lt1"/>
                </a:solidFill>
                <a:latin typeface="Montserrat" panose="00000500000000000000" pitchFamily="2" charset="0"/>
                <a:ea typeface="Cambria"/>
                <a:sym typeface="Cambria"/>
              </a:rPr>
              <a:t>Recognitions and Approvals for LPU Distance Education</a:t>
            </a:r>
          </a:p>
        </p:txBody>
      </p:sp>
    </p:spTree>
    <p:extLst>
      <p:ext uri="{BB962C8B-B14F-4D97-AF65-F5344CB8AC3E}">
        <p14:creationId xmlns:p14="http://schemas.microsoft.com/office/powerpoint/2010/main" val="3984929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3"/>
          <p:cNvSpPr/>
          <p:nvPr/>
        </p:nvSpPr>
        <p:spPr>
          <a:xfrm>
            <a:off x="0" y="5217427"/>
            <a:ext cx="12192000" cy="812800"/>
          </a:xfrm>
          <a:prstGeom prst="rect">
            <a:avLst/>
          </a:prstGeom>
          <a:solidFill>
            <a:srgbClr val="E67622"/>
          </a:solidFill>
          <a:ln>
            <a:noFill/>
          </a:ln>
        </p:spPr>
        <p:txBody>
          <a:bodyPr spcFirstLastPara="1" wrap="square" lIns="121900" tIns="60933" rIns="121900" bIns="60933" anchor="ctr" anchorCtr="0">
            <a:noAutofit/>
          </a:bodyPr>
          <a:lstStyle/>
          <a:p>
            <a:pPr algn="ctr">
              <a:buSzPts val="1400"/>
            </a:pPr>
            <a:endParaRPr sz="2400" dirty="0">
              <a:latin typeface="Montserrat" panose="00000500000000000000" pitchFamily="2" charset="0"/>
              <a:ea typeface="Cambria"/>
              <a:sym typeface="Cambria"/>
            </a:endParaRPr>
          </a:p>
        </p:txBody>
      </p:sp>
      <p:sp>
        <p:nvSpPr>
          <p:cNvPr id="342" name="Google Shape;342;p13"/>
          <p:cNvSpPr/>
          <p:nvPr/>
        </p:nvSpPr>
        <p:spPr>
          <a:xfrm>
            <a:off x="6639951" y="992072"/>
            <a:ext cx="5348848" cy="5865928"/>
          </a:xfrm>
          <a:prstGeom prst="rect">
            <a:avLst/>
          </a:prstGeom>
          <a:solidFill>
            <a:srgbClr val="E67622"/>
          </a:solidFill>
          <a:ln>
            <a:noFill/>
          </a:ln>
        </p:spPr>
        <p:txBody>
          <a:bodyPr spcFirstLastPara="1" wrap="square" lIns="121900" tIns="60933" rIns="121900" bIns="60933" anchor="ctr" anchorCtr="0">
            <a:noAutofit/>
          </a:bodyPr>
          <a:lstStyle/>
          <a:p>
            <a:pPr algn="ctr">
              <a:buClr>
                <a:srgbClr val="000000"/>
              </a:buClr>
              <a:buSzPts val="1400"/>
            </a:pPr>
            <a:endParaRPr sz="2400" dirty="0">
              <a:solidFill>
                <a:schemeClr val="lt1"/>
              </a:solidFill>
              <a:latin typeface="Montserrat" panose="00000500000000000000" pitchFamily="2" charset="0"/>
              <a:ea typeface="Cambria"/>
              <a:cs typeface="Cambria"/>
              <a:sym typeface="Cambria"/>
            </a:endParaRPr>
          </a:p>
        </p:txBody>
      </p:sp>
      <p:pic>
        <p:nvPicPr>
          <p:cNvPr id="344" name="Google Shape;344;p13"/>
          <p:cNvPicPr preferRelativeResize="0"/>
          <p:nvPr/>
        </p:nvPicPr>
        <p:blipFill rotWithShape="1">
          <a:blip r:embed="rId3">
            <a:alphaModFix/>
          </a:blip>
          <a:srcRect/>
          <a:stretch/>
        </p:blipFill>
        <p:spPr>
          <a:xfrm>
            <a:off x="6775267" y="1115009"/>
            <a:ext cx="5078216" cy="5660384"/>
          </a:xfrm>
          <a:prstGeom prst="rect">
            <a:avLst/>
          </a:prstGeom>
          <a:noFill/>
          <a:ln>
            <a:noFill/>
          </a:ln>
        </p:spPr>
      </p:pic>
      <p:sp>
        <p:nvSpPr>
          <p:cNvPr id="3" name="TextBox 2">
            <a:extLst>
              <a:ext uri="{FF2B5EF4-FFF2-40B4-BE49-F238E27FC236}">
                <a16:creationId xmlns:a16="http://schemas.microsoft.com/office/drawing/2014/main" id="{30A1D077-93D3-1D01-544F-BB3E933A87A9}"/>
              </a:ext>
            </a:extLst>
          </p:cNvPr>
          <p:cNvSpPr txBox="1"/>
          <p:nvPr/>
        </p:nvSpPr>
        <p:spPr>
          <a:xfrm>
            <a:off x="1327638" y="2702647"/>
            <a:ext cx="5176997" cy="1421928"/>
          </a:xfrm>
          <a:prstGeom prst="rect">
            <a:avLst/>
          </a:prstGeom>
          <a:noFill/>
        </p:spPr>
        <p:txBody>
          <a:bodyPr wrap="square">
            <a:spAutoFit/>
          </a:bodyPr>
          <a:lstStyle/>
          <a:p>
            <a:pPr>
              <a:lnSpc>
                <a:spcPct val="90000"/>
              </a:lnSpc>
              <a:buClr>
                <a:srgbClr val="000000"/>
              </a:buClr>
              <a:buSzPts val="3700"/>
            </a:pPr>
            <a:r>
              <a:rPr lang="en-US" sz="3200" b="1" dirty="0">
                <a:solidFill>
                  <a:srgbClr val="E67622"/>
                </a:solidFill>
                <a:latin typeface="Cambria" panose="02040503050406030204" pitchFamily="18" charset="0"/>
                <a:ea typeface="Cambria" panose="02040503050406030204" pitchFamily="18" charset="0"/>
                <a:cs typeface="Cambria"/>
                <a:sym typeface="Cambria"/>
              </a:rPr>
              <a:t>ODL and Online Degrees at par with Conventional Mode (Regular)</a:t>
            </a:r>
          </a:p>
        </p:txBody>
      </p:sp>
      <p:grpSp>
        <p:nvGrpSpPr>
          <p:cNvPr id="7" name="Group 6">
            <a:extLst>
              <a:ext uri="{FF2B5EF4-FFF2-40B4-BE49-F238E27FC236}">
                <a16:creationId xmlns:a16="http://schemas.microsoft.com/office/drawing/2014/main" id="{26F08100-A2C0-0ED6-89DB-7BDAFA0BB844}"/>
              </a:ext>
            </a:extLst>
          </p:cNvPr>
          <p:cNvGrpSpPr/>
          <p:nvPr/>
        </p:nvGrpSpPr>
        <p:grpSpPr>
          <a:xfrm>
            <a:off x="0" y="0"/>
            <a:ext cx="12192000" cy="933211"/>
            <a:chOff x="0" y="0"/>
            <a:chExt cx="12192000" cy="933210"/>
          </a:xfrm>
          <a:solidFill>
            <a:srgbClr val="FF9933"/>
          </a:solidFill>
        </p:grpSpPr>
        <p:sp>
          <p:nvSpPr>
            <p:cNvPr id="12" name="Rectangle 11">
              <a:extLst>
                <a:ext uri="{FF2B5EF4-FFF2-40B4-BE49-F238E27FC236}">
                  <a16:creationId xmlns:a16="http://schemas.microsoft.com/office/drawing/2014/main" id="{B05307B9-03DC-1429-AB67-CD55C6BC14E0}"/>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13" name="Picture 12">
              <a:extLst>
                <a:ext uri="{FF2B5EF4-FFF2-40B4-BE49-F238E27FC236}">
                  <a16:creationId xmlns:a16="http://schemas.microsoft.com/office/drawing/2014/main" id="{22FEE97A-A9E5-F369-1332-3587EF9A7E8D}"/>
                </a:ext>
              </a:extLst>
            </p:cNvPr>
            <p:cNvPicPr>
              <a:picLocks noChangeAspect="1"/>
            </p:cNvPicPr>
            <p:nvPr/>
          </p:nvPicPr>
          <p:blipFill>
            <a:blip r:embed="rId4"/>
            <a:stretch>
              <a:fillRect/>
            </a:stretch>
          </p:blipFill>
          <p:spPr>
            <a:xfrm>
              <a:off x="366763" y="0"/>
              <a:ext cx="1544709" cy="933210"/>
            </a:xfrm>
            <a:prstGeom prst="rect">
              <a:avLst/>
            </a:prstGeom>
            <a:grpFill/>
          </p:spPr>
        </p:pic>
        <p:pic>
          <p:nvPicPr>
            <p:cNvPr id="14" name="Picture 13">
              <a:extLst>
                <a:ext uri="{FF2B5EF4-FFF2-40B4-BE49-F238E27FC236}">
                  <a16:creationId xmlns:a16="http://schemas.microsoft.com/office/drawing/2014/main" id="{C0AA195C-4695-D631-C84F-DA62FF493598}"/>
                </a:ext>
              </a:extLst>
            </p:cNvPr>
            <p:cNvPicPr>
              <a:picLocks noChangeAspect="1"/>
            </p:cNvPicPr>
            <p:nvPr/>
          </p:nvPicPr>
          <p:blipFill>
            <a:blip r:embed="rId5"/>
            <a:stretch>
              <a:fillRect/>
            </a:stretch>
          </p:blipFill>
          <p:spPr>
            <a:xfrm>
              <a:off x="9755380" y="90145"/>
              <a:ext cx="2069857" cy="752920"/>
            </a:xfrm>
            <a:prstGeom prst="rect">
              <a:avLst/>
            </a:prstGeom>
            <a:grpFill/>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446ae2e1f4_2_12"/>
          <p:cNvSpPr txBox="1">
            <a:spLocks noGrp="1"/>
          </p:cNvSpPr>
          <p:nvPr>
            <p:ph type="title"/>
          </p:nvPr>
        </p:nvSpPr>
        <p:spPr>
          <a:xfrm>
            <a:off x="3176390" y="615996"/>
            <a:ext cx="4945732" cy="523641"/>
          </a:xfrm>
          <a:prstGeom prst="rect">
            <a:avLst/>
          </a:prstGeom>
          <a:noFill/>
          <a:ln>
            <a:noFill/>
          </a:ln>
        </p:spPr>
        <p:txBody>
          <a:bodyPr spcFirstLastPara="1" vert="horz" wrap="square" lIns="121900" tIns="60933" rIns="121900" bIns="60933" rtlCol="0" anchor="ctr" anchorCtr="0">
            <a:noAutofit/>
          </a:bodyPr>
          <a:lstStyle/>
          <a:p>
            <a:pPr algn="ctr">
              <a:buClr>
                <a:srgbClr val="000000"/>
              </a:buClr>
              <a:buSzPts val="2100"/>
            </a:pPr>
            <a:r>
              <a:rPr lang="en-US" b="1" dirty="0">
                <a:solidFill>
                  <a:srgbClr val="E67622"/>
                </a:solidFill>
                <a:latin typeface="Cambria" panose="02040503050406030204" pitchFamily="18" charset="0"/>
                <a:ea typeface="Cambria" panose="02040503050406030204" pitchFamily="18" charset="0"/>
                <a:sym typeface="Cambria"/>
              </a:rPr>
              <a:t>Rankings &amp; Awards</a:t>
            </a:r>
            <a:endParaRPr b="1" dirty="0">
              <a:solidFill>
                <a:srgbClr val="E67622"/>
              </a:solidFill>
              <a:latin typeface="Cambria" panose="02040503050406030204" pitchFamily="18" charset="0"/>
              <a:ea typeface="Cambria" panose="02040503050406030204" pitchFamily="18" charset="0"/>
            </a:endParaRPr>
          </a:p>
        </p:txBody>
      </p:sp>
      <p:pic>
        <p:nvPicPr>
          <p:cNvPr id="159" name="Google Shape;159;g1446ae2e1f4_2_12"/>
          <p:cNvPicPr preferRelativeResize="0"/>
          <p:nvPr/>
        </p:nvPicPr>
        <p:blipFill rotWithShape="1">
          <a:blip r:embed="rId3">
            <a:alphaModFix/>
          </a:blip>
          <a:srcRect/>
          <a:stretch/>
        </p:blipFill>
        <p:spPr>
          <a:xfrm>
            <a:off x="6096000" y="1436208"/>
            <a:ext cx="5557592" cy="5285635"/>
          </a:xfrm>
          <a:prstGeom prst="rect">
            <a:avLst/>
          </a:prstGeom>
          <a:ln w="38100" cap="sq">
            <a:solidFill>
              <a:srgbClr val="E67622"/>
            </a:solidFill>
            <a:prstDash val="solid"/>
            <a:miter lim="800000"/>
          </a:ln>
          <a:effectLst>
            <a:outerShdw blurRad="50800" dist="38100" dir="2700000" algn="tl" rotWithShape="0">
              <a:srgbClr val="000000">
                <a:alpha val="43000"/>
              </a:srgbClr>
            </a:outerShdw>
          </a:effectLst>
        </p:spPr>
      </p:pic>
      <p:sp>
        <p:nvSpPr>
          <p:cNvPr id="160" name="Google Shape;160;g1446ae2e1f4_2_12"/>
          <p:cNvSpPr txBox="1"/>
          <p:nvPr/>
        </p:nvSpPr>
        <p:spPr>
          <a:xfrm>
            <a:off x="380072" y="2634991"/>
            <a:ext cx="5269185" cy="2298346"/>
          </a:xfrm>
          <a:prstGeom prst="rect">
            <a:avLst/>
          </a:prstGeom>
          <a:noFill/>
          <a:ln>
            <a:noFill/>
          </a:ln>
        </p:spPr>
        <p:txBody>
          <a:bodyPr spcFirstLastPara="1" wrap="square" lIns="121900" tIns="121900" rIns="121900" bIns="121900" anchor="t" anchorCtr="0">
            <a:spAutoFit/>
          </a:bodyPr>
          <a:lstStyle/>
          <a:p>
            <a:pPr algn="ctr">
              <a:buClr>
                <a:srgbClr val="000000"/>
              </a:buClr>
              <a:buSzPts val="1550"/>
            </a:pPr>
            <a:r>
              <a:rPr lang="en-GB" sz="2667" b="1" dirty="0">
                <a:solidFill>
                  <a:srgbClr val="202124"/>
                </a:solidFill>
                <a:latin typeface="Cambria" panose="02040503050406030204" pitchFamily="18" charset="0"/>
                <a:ea typeface="Cambria" panose="02040503050406030204" pitchFamily="18" charset="0"/>
                <a:cs typeface="Roboto"/>
                <a:sym typeface="Roboto"/>
              </a:rPr>
              <a:t>LPU bags Top Online and Distance Learning Institute of India Award 2022 from 'Competition Success Review’ Magazine </a:t>
            </a:r>
          </a:p>
        </p:txBody>
      </p:sp>
      <p:grpSp>
        <p:nvGrpSpPr>
          <p:cNvPr id="6" name="Group 5">
            <a:extLst>
              <a:ext uri="{FF2B5EF4-FFF2-40B4-BE49-F238E27FC236}">
                <a16:creationId xmlns:a16="http://schemas.microsoft.com/office/drawing/2014/main" id="{42E7C8C1-9589-EBB6-BA63-5A43FF1F8E49}"/>
              </a:ext>
            </a:extLst>
          </p:cNvPr>
          <p:cNvGrpSpPr/>
          <p:nvPr/>
        </p:nvGrpSpPr>
        <p:grpSpPr>
          <a:xfrm>
            <a:off x="0" y="0"/>
            <a:ext cx="12192000" cy="933211"/>
            <a:chOff x="0" y="0"/>
            <a:chExt cx="12192000" cy="933210"/>
          </a:xfrm>
          <a:solidFill>
            <a:srgbClr val="FF9933"/>
          </a:solidFill>
        </p:grpSpPr>
        <p:sp>
          <p:nvSpPr>
            <p:cNvPr id="11" name="Rectangle 10">
              <a:extLst>
                <a:ext uri="{FF2B5EF4-FFF2-40B4-BE49-F238E27FC236}">
                  <a16:creationId xmlns:a16="http://schemas.microsoft.com/office/drawing/2014/main" id="{B0D345AE-33D0-A8AF-EC7B-314352B790EE}"/>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12" name="Picture 11">
              <a:extLst>
                <a:ext uri="{FF2B5EF4-FFF2-40B4-BE49-F238E27FC236}">
                  <a16:creationId xmlns:a16="http://schemas.microsoft.com/office/drawing/2014/main" id="{9B184DF8-8DEC-B4F7-CC83-BE8FAED2674C}"/>
                </a:ext>
              </a:extLst>
            </p:cNvPr>
            <p:cNvPicPr>
              <a:picLocks noChangeAspect="1"/>
            </p:cNvPicPr>
            <p:nvPr/>
          </p:nvPicPr>
          <p:blipFill>
            <a:blip r:embed="rId4"/>
            <a:stretch>
              <a:fillRect/>
            </a:stretch>
          </p:blipFill>
          <p:spPr>
            <a:xfrm>
              <a:off x="366763" y="0"/>
              <a:ext cx="1544709" cy="933210"/>
            </a:xfrm>
            <a:prstGeom prst="rect">
              <a:avLst/>
            </a:prstGeom>
            <a:grpFill/>
          </p:spPr>
        </p:pic>
        <p:pic>
          <p:nvPicPr>
            <p:cNvPr id="13" name="Picture 12">
              <a:extLst>
                <a:ext uri="{FF2B5EF4-FFF2-40B4-BE49-F238E27FC236}">
                  <a16:creationId xmlns:a16="http://schemas.microsoft.com/office/drawing/2014/main" id="{CBED2D68-EDDD-0E16-FC36-D396D7E331FF}"/>
                </a:ext>
              </a:extLst>
            </p:cNvPr>
            <p:cNvPicPr>
              <a:picLocks noChangeAspect="1"/>
            </p:cNvPicPr>
            <p:nvPr/>
          </p:nvPicPr>
          <p:blipFill>
            <a:blip r:embed="rId5"/>
            <a:stretch>
              <a:fillRect/>
            </a:stretch>
          </p:blipFill>
          <p:spPr>
            <a:xfrm>
              <a:off x="9755380" y="90145"/>
              <a:ext cx="2069857" cy="752920"/>
            </a:xfrm>
            <a:prstGeom prst="rect">
              <a:avLst/>
            </a:prstGeom>
            <a:grpFill/>
          </p:spPr>
        </p:pic>
      </p:grpSp>
    </p:spTree>
    <p:extLst>
      <p:ext uri="{BB962C8B-B14F-4D97-AF65-F5344CB8AC3E}">
        <p14:creationId xmlns:p14="http://schemas.microsoft.com/office/powerpoint/2010/main" val="3055864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6" name="Google Shape;166;p11"/>
          <p:cNvPicPr preferRelativeResize="0"/>
          <p:nvPr/>
        </p:nvPicPr>
        <p:blipFill>
          <a:blip r:embed="rId3">
            <a:alphaModFix/>
          </a:blip>
          <a:stretch>
            <a:fillRect/>
          </a:stretch>
        </p:blipFill>
        <p:spPr>
          <a:xfrm>
            <a:off x="203202" y="1657411"/>
            <a:ext cx="11785599" cy="4641815"/>
          </a:xfrm>
          <a:prstGeom prst="rect">
            <a:avLst/>
          </a:prstGeom>
          <a:noFill/>
          <a:ln>
            <a:noFill/>
          </a:ln>
        </p:spPr>
      </p:pic>
      <p:sp>
        <p:nvSpPr>
          <p:cNvPr id="9" name="Google Shape;158;g1446ae2e1f4_2_12">
            <a:extLst>
              <a:ext uri="{FF2B5EF4-FFF2-40B4-BE49-F238E27FC236}">
                <a16:creationId xmlns:a16="http://schemas.microsoft.com/office/drawing/2014/main" id="{DC95ED32-9C9B-829A-9728-54CE6DFBF686}"/>
              </a:ext>
            </a:extLst>
          </p:cNvPr>
          <p:cNvSpPr txBox="1">
            <a:spLocks/>
          </p:cNvSpPr>
          <p:nvPr/>
        </p:nvSpPr>
        <p:spPr>
          <a:xfrm>
            <a:off x="3068895" y="884997"/>
            <a:ext cx="4945732" cy="523641"/>
          </a:xfrm>
          <a:prstGeom prst="rect">
            <a:avLst/>
          </a:prstGeom>
          <a:noFill/>
          <a:ln>
            <a:noFill/>
          </a:ln>
        </p:spPr>
        <p:txBody>
          <a:bodyPr spcFirstLastPara="1" vert="horz" wrap="square" lIns="121900" tIns="60933" rIns="121900" bIns="60933" rtlCol="0" anchor="ctr" anchorCtr="0">
            <a:noAutofit/>
          </a:bodyPr>
          <a:lstStyle>
            <a:lvl1pPr lvl="0" algn="l" defTabSz="914400" rtl="0" eaLnBrk="1" latinLnBrk="0" hangingPunct="1">
              <a:lnSpc>
                <a:spcPct val="100000"/>
              </a:lnSpc>
              <a:spcBef>
                <a:spcPts val="0"/>
              </a:spcBef>
              <a:spcAft>
                <a:spcPts val="0"/>
              </a:spcAft>
              <a:buSzPts val="1400"/>
              <a:buNone/>
              <a:defRPr sz="3200" b="0" i="0" kern="12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lgn="ctr">
              <a:buClr>
                <a:srgbClr val="000000"/>
              </a:buClr>
              <a:buSzPts val="2100"/>
            </a:pPr>
            <a:r>
              <a:rPr lang="en-US" b="1" dirty="0">
                <a:solidFill>
                  <a:srgbClr val="E67622"/>
                </a:solidFill>
                <a:latin typeface="Cambria" panose="02040503050406030204" pitchFamily="18" charset="0"/>
                <a:ea typeface="Cambria" panose="02040503050406030204" pitchFamily="18" charset="0"/>
                <a:sym typeface="Cambria"/>
              </a:rPr>
              <a:t>Rankings &amp; Awards</a:t>
            </a:r>
            <a:endParaRPr lang="en-US" b="1" dirty="0">
              <a:solidFill>
                <a:srgbClr val="E67622"/>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F6E9388E-607E-1ACB-4024-AC0E9BD57091}"/>
              </a:ext>
            </a:extLst>
          </p:cNvPr>
          <p:cNvGrpSpPr/>
          <p:nvPr/>
        </p:nvGrpSpPr>
        <p:grpSpPr>
          <a:xfrm>
            <a:off x="0" y="0"/>
            <a:ext cx="12192000" cy="933211"/>
            <a:chOff x="0" y="0"/>
            <a:chExt cx="12192000" cy="933210"/>
          </a:xfrm>
          <a:solidFill>
            <a:srgbClr val="FF9933"/>
          </a:solidFill>
        </p:grpSpPr>
        <p:sp>
          <p:nvSpPr>
            <p:cNvPr id="12" name="Rectangle 11">
              <a:extLst>
                <a:ext uri="{FF2B5EF4-FFF2-40B4-BE49-F238E27FC236}">
                  <a16:creationId xmlns:a16="http://schemas.microsoft.com/office/drawing/2014/main" id="{E0A1B6A7-35C0-30D1-6A77-1781025ABFE6}"/>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13" name="Picture 12">
              <a:extLst>
                <a:ext uri="{FF2B5EF4-FFF2-40B4-BE49-F238E27FC236}">
                  <a16:creationId xmlns:a16="http://schemas.microsoft.com/office/drawing/2014/main" id="{FFFB4F19-7DC2-8F00-CF19-6F2ADEEFEC47}"/>
                </a:ext>
              </a:extLst>
            </p:cNvPr>
            <p:cNvPicPr>
              <a:picLocks noChangeAspect="1"/>
            </p:cNvPicPr>
            <p:nvPr/>
          </p:nvPicPr>
          <p:blipFill>
            <a:blip r:embed="rId4"/>
            <a:stretch>
              <a:fillRect/>
            </a:stretch>
          </p:blipFill>
          <p:spPr>
            <a:xfrm>
              <a:off x="366763" y="0"/>
              <a:ext cx="1544709" cy="933210"/>
            </a:xfrm>
            <a:prstGeom prst="rect">
              <a:avLst/>
            </a:prstGeom>
            <a:grpFill/>
          </p:spPr>
        </p:pic>
        <p:pic>
          <p:nvPicPr>
            <p:cNvPr id="14" name="Picture 13">
              <a:extLst>
                <a:ext uri="{FF2B5EF4-FFF2-40B4-BE49-F238E27FC236}">
                  <a16:creationId xmlns:a16="http://schemas.microsoft.com/office/drawing/2014/main" id="{1D5EAAFF-370A-0AFD-0B0F-B64CECCD3C4B}"/>
                </a:ext>
              </a:extLst>
            </p:cNvPr>
            <p:cNvPicPr>
              <a:picLocks noChangeAspect="1"/>
            </p:cNvPicPr>
            <p:nvPr/>
          </p:nvPicPr>
          <p:blipFill>
            <a:blip r:embed="rId5"/>
            <a:stretch>
              <a:fillRect/>
            </a:stretch>
          </p:blipFill>
          <p:spPr>
            <a:xfrm>
              <a:off x="9755380" y="90145"/>
              <a:ext cx="2069857" cy="752920"/>
            </a:xfrm>
            <a:prstGeom prst="rect">
              <a:avLst/>
            </a:prstGeom>
            <a:grpFill/>
          </p:spPr>
        </p:pic>
      </p:grpSp>
    </p:spTree>
    <p:extLst>
      <p:ext uri="{BB962C8B-B14F-4D97-AF65-F5344CB8AC3E}">
        <p14:creationId xmlns:p14="http://schemas.microsoft.com/office/powerpoint/2010/main" val="1438958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8AF7414-9772-3F2B-73A1-401D4FD5BF75}"/>
              </a:ext>
            </a:extLst>
          </p:cNvPr>
          <p:cNvSpPr txBox="1"/>
          <p:nvPr/>
        </p:nvSpPr>
        <p:spPr>
          <a:xfrm>
            <a:off x="8351521" y="6468041"/>
            <a:ext cx="3946914" cy="246221"/>
          </a:xfrm>
          <a:prstGeom prst="rect">
            <a:avLst/>
          </a:prstGeom>
          <a:noFill/>
        </p:spPr>
        <p:txBody>
          <a:bodyPr wrap="none" rtlCol="0">
            <a:spAutoFit/>
          </a:bodyPr>
          <a:lstStyle/>
          <a:p>
            <a:r>
              <a:rPr lang="en-US" sz="1000" b="1" spc="300" dirty="0">
                <a:solidFill>
                  <a:schemeClr val="bg1"/>
                </a:solidFill>
                <a:latin typeface="Open Sans" charset="0"/>
                <a:ea typeface="Open Sans" charset="0"/>
                <a:cs typeface="Open Sans" charset="0"/>
              </a:rPr>
              <a:t>WWW.LPUDE.IN, WWW.LPUONLINE.COM</a:t>
            </a:r>
          </a:p>
        </p:txBody>
      </p:sp>
      <p:graphicFrame>
        <p:nvGraphicFramePr>
          <p:cNvPr id="14" name="Table 13">
            <a:extLst>
              <a:ext uri="{FF2B5EF4-FFF2-40B4-BE49-F238E27FC236}">
                <a16:creationId xmlns:a16="http://schemas.microsoft.com/office/drawing/2014/main" id="{082E413A-5CA7-D474-8597-DF2FBC593495}"/>
              </a:ext>
            </a:extLst>
          </p:cNvPr>
          <p:cNvGraphicFramePr>
            <a:graphicFrameLocks noGrp="1"/>
          </p:cNvGraphicFramePr>
          <p:nvPr/>
        </p:nvGraphicFramePr>
        <p:xfrm>
          <a:off x="304990" y="1377789"/>
          <a:ext cx="11582024" cy="5149193"/>
        </p:xfrm>
        <a:graphic>
          <a:graphicData uri="http://schemas.openxmlformats.org/drawingml/2006/table">
            <a:tbl>
              <a:tblPr>
                <a:tableStyleId>{5C22544A-7EE6-4342-B048-85BDC9FD1C3A}</a:tableStyleId>
              </a:tblPr>
              <a:tblGrid>
                <a:gridCol w="641879">
                  <a:extLst>
                    <a:ext uri="{9D8B030D-6E8A-4147-A177-3AD203B41FA5}">
                      <a16:colId xmlns:a16="http://schemas.microsoft.com/office/drawing/2014/main" val="3042551970"/>
                    </a:ext>
                  </a:extLst>
                </a:gridCol>
                <a:gridCol w="2841171">
                  <a:extLst>
                    <a:ext uri="{9D8B030D-6E8A-4147-A177-3AD203B41FA5}">
                      <a16:colId xmlns:a16="http://schemas.microsoft.com/office/drawing/2014/main" val="1485053500"/>
                    </a:ext>
                  </a:extLst>
                </a:gridCol>
                <a:gridCol w="2237117">
                  <a:extLst>
                    <a:ext uri="{9D8B030D-6E8A-4147-A177-3AD203B41FA5}">
                      <a16:colId xmlns:a16="http://schemas.microsoft.com/office/drawing/2014/main" val="457309023"/>
                    </a:ext>
                  </a:extLst>
                </a:gridCol>
                <a:gridCol w="1457367">
                  <a:extLst>
                    <a:ext uri="{9D8B030D-6E8A-4147-A177-3AD203B41FA5}">
                      <a16:colId xmlns:a16="http://schemas.microsoft.com/office/drawing/2014/main" val="2806005206"/>
                    </a:ext>
                  </a:extLst>
                </a:gridCol>
                <a:gridCol w="1514331">
                  <a:extLst>
                    <a:ext uri="{9D8B030D-6E8A-4147-A177-3AD203B41FA5}">
                      <a16:colId xmlns:a16="http://schemas.microsoft.com/office/drawing/2014/main" val="3220767842"/>
                    </a:ext>
                  </a:extLst>
                </a:gridCol>
                <a:gridCol w="2890159">
                  <a:extLst>
                    <a:ext uri="{9D8B030D-6E8A-4147-A177-3AD203B41FA5}">
                      <a16:colId xmlns:a16="http://schemas.microsoft.com/office/drawing/2014/main" val="1031760968"/>
                    </a:ext>
                  </a:extLst>
                </a:gridCol>
              </a:tblGrid>
              <a:tr h="667823">
                <a:tc>
                  <a:txBody>
                    <a:bodyPr/>
                    <a:lstStyle/>
                    <a:p>
                      <a:pPr algn="ctr" fontAlgn="ctr"/>
                      <a:r>
                        <a:rPr lang="en-IN" sz="1600" b="1" u="none" strike="noStrike">
                          <a:effectLst/>
                          <a:latin typeface="Montserrat" panose="00000500000000000000" pitchFamily="2" charset="0"/>
                        </a:rPr>
                        <a:t>Sr.  </a:t>
                      </a:r>
                      <a:br>
                        <a:rPr lang="en-IN" sz="1600" b="1" u="none" strike="noStrike">
                          <a:effectLst/>
                          <a:latin typeface="Montserrat" panose="00000500000000000000" pitchFamily="2" charset="0"/>
                        </a:rPr>
                      </a:br>
                      <a:r>
                        <a:rPr lang="en-IN" sz="1600" b="1" u="none" strike="noStrike">
                          <a:effectLst/>
                          <a:latin typeface="Montserrat" panose="00000500000000000000" pitchFamily="2" charset="0"/>
                        </a:rPr>
                        <a:t>No. </a:t>
                      </a:r>
                      <a:endParaRPr lang="en-IN" sz="1600" b="1" i="0" u="none" strike="noStrike">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fontAlgn="ctr"/>
                      <a:r>
                        <a:rPr lang="en-IN" sz="1600" b="1" u="none" strike="noStrike">
                          <a:effectLst/>
                          <a:latin typeface="Montserrat" panose="00000500000000000000" pitchFamily="2" charset="0"/>
                        </a:rPr>
                        <a:t>Name</a:t>
                      </a:r>
                      <a:endParaRPr lang="en-IN" sz="1600" b="1" i="0" u="none" strike="noStrike">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fontAlgn="ctr"/>
                      <a:r>
                        <a:rPr lang="en-IN" sz="1600" b="1" u="none" strike="noStrike">
                          <a:effectLst/>
                          <a:latin typeface="Montserrat" panose="00000500000000000000" pitchFamily="2" charset="0"/>
                        </a:rPr>
                        <a:t>Programme Name</a:t>
                      </a:r>
                      <a:endParaRPr lang="en-IN" sz="1600" b="1" i="0" u="none" strike="noStrike">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fontAlgn="ctr"/>
                      <a:r>
                        <a:rPr lang="en-IN" sz="1600" b="1" u="none" strike="noStrike">
                          <a:effectLst/>
                          <a:latin typeface="Montserrat" panose="00000500000000000000" pitchFamily="2" charset="0"/>
                        </a:rPr>
                        <a:t>Game</a:t>
                      </a:r>
                      <a:endParaRPr lang="en-IN" sz="1600" b="1" i="0" u="none" strike="noStrike">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fontAlgn="ctr"/>
                      <a:r>
                        <a:rPr lang="en-IN" sz="1600" b="1" u="none" strike="noStrike">
                          <a:effectLst/>
                          <a:latin typeface="Montserrat" panose="00000500000000000000" pitchFamily="2" charset="0"/>
                        </a:rPr>
                        <a:t>Medal</a:t>
                      </a:r>
                      <a:endParaRPr lang="en-IN" sz="1600" b="1" i="0" u="none" strike="noStrike">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tc>
                  <a:txBody>
                    <a:bodyPr/>
                    <a:lstStyle/>
                    <a:p>
                      <a:pPr algn="ctr" fontAlgn="ctr"/>
                      <a:r>
                        <a:rPr lang="en-IN" sz="1600" b="1" u="none" strike="noStrike" dirty="0">
                          <a:effectLst/>
                          <a:latin typeface="Montserrat" panose="00000500000000000000" pitchFamily="2" charset="0"/>
                        </a:rPr>
                        <a:t>Event</a:t>
                      </a:r>
                      <a:endParaRPr lang="en-IN" sz="1600" b="1"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33"/>
                    </a:solidFill>
                  </a:tcPr>
                </a:tc>
                <a:extLst>
                  <a:ext uri="{0D108BD9-81ED-4DB2-BD59-A6C34878D82A}">
                    <a16:rowId xmlns:a16="http://schemas.microsoft.com/office/drawing/2014/main" val="2241834202"/>
                  </a:ext>
                </a:extLst>
              </a:tr>
              <a:tr h="267643">
                <a:tc>
                  <a:txBody>
                    <a:bodyPr/>
                    <a:lstStyle/>
                    <a:p>
                      <a:pPr algn="ctr" fontAlgn="ctr"/>
                      <a:r>
                        <a:rPr lang="en-IN" sz="1500" b="0" i="0" u="none" strike="noStrike" dirty="0">
                          <a:solidFill>
                            <a:srgbClr val="000000"/>
                          </a:solidFill>
                          <a:effectLst/>
                          <a:latin typeface="Montserrat" panose="000005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dirty="0">
                          <a:solidFill>
                            <a:srgbClr val="000000"/>
                          </a:solidFill>
                          <a:effectLst/>
                          <a:latin typeface="Montserrat" panose="00000500000000000000" pitchFamily="2" charset="0"/>
                        </a:rPr>
                        <a:t>Neeraj Chopra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Athletics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Gold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Javeling throw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4674079"/>
                  </a:ext>
                </a:extLst>
              </a:tr>
              <a:tr h="267643">
                <a:tc>
                  <a:txBody>
                    <a:bodyPr/>
                    <a:lstStyle/>
                    <a:p>
                      <a:pPr algn="ctr" fontAlgn="ctr"/>
                      <a:r>
                        <a:rPr lang="en-IN" sz="1500" b="0" i="0" u="none" strike="noStrike">
                          <a:solidFill>
                            <a:srgbClr val="000000"/>
                          </a:solidFill>
                          <a:effectLst/>
                          <a:latin typeface="Montserrat" panose="00000500000000000000" pitchFamily="2" charset="0"/>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dirty="0">
                          <a:solidFill>
                            <a:srgbClr val="000000"/>
                          </a:solidFill>
                          <a:effectLst/>
                          <a:latin typeface="Montserrat" panose="00000500000000000000" pitchFamily="2" charset="0"/>
                        </a:rPr>
                        <a:t>Abhishek Verma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MA (Psychology)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Archery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Gold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Compound 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8946656"/>
                  </a:ext>
                </a:extLst>
              </a:tr>
              <a:tr h="267643">
                <a:tc>
                  <a:txBody>
                    <a:bodyPr/>
                    <a:lstStyle/>
                    <a:p>
                      <a:pPr algn="ctr" fontAlgn="ctr"/>
                      <a:r>
                        <a:rPr lang="en-IN" sz="1500" b="0" i="0" u="none" strike="noStrike">
                          <a:solidFill>
                            <a:srgbClr val="000000"/>
                          </a:solidFill>
                          <a:effectLst/>
                          <a:latin typeface="Montserrat" panose="00000500000000000000" pitchFamily="2"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dirty="0" err="1">
                          <a:solidFill>
                            <a:srgbClr val="000000"/>
                          </a:solidFill>
                          <a:effectLst/>
                          <a:latin typeface="Montserrat" panose="00000500000000000000" pitchFamily="2" charset="0"/>
                        </a:rPr>
                        <a:t>Harmanpreet</a:t>
                      </a:r>
                      <a:r>
                        <a:rPr lang="en-IN" sz="1500" b="0" i="0" u="none" strike="noStrike" dirty="0">
                          <a:solidFill>
                            <a:srgbClr val="000000"/>
                          </a:solidFill>
                          <a:effectLst/>
                          <a:latin typeface="Montserrat" panose="00000500000000000000" pitchFamily="2" charset="0"/>
                        </a:rPr>
                        <a:t> Singh (Captain)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MBA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Hockey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9">
                  <a:txBody>
                    <a:bodyPr/>
                    <a:lstStyle/>
                    <a:p>
                      <a:pPr algn="ctr" fontAlgn="ctr"/>
                      <a:r>
                        <a:rPr lang="en-IN" sz="1500" b="0" i="0" u="none" strike="noStrike" dirty="0">
                          <a:solidFill>
                            <a:srgbClr val="000000"/>
                          </a:solidFill>
                          <a:effectLst/>
                          <a:latin typeface="Montserrat" panose="00000500000000000000" pitchFamily="2" charset="0"/>
                        </a:rPr>
                        <a:t>Gold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729905"/>
                  </a:ext>
                </a:extLst>
              </a:tr>
              <a:tr h="267643">
                <a:tc>
                  <a:txBody>
                    <a:bodyPr/>
                    <a:lstStyle/>
                    <a:p>
                      <a:pPr algn="ctr" fontAlgn="ctr"/>
                      <a:r>
                        <a:rPr lang="en-IN" sz="1500" b="0" i="0" u="none" strike="noStrike">
                          <a:solidFill>
                            <a:srgbClr val="000000"/>
                          </a:solidFill>
                          <a:effectLst/>
                          <a:latin typeface="Montserrat" panose="00000500000000000000" pitchFamily="2" charset="0"/>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dirty="0">
                          <a:solidFill>
                            <a:srgbClr val="000000"/>
                          </a:solidFill>
                          <a:effectLst/>
                          <a:latin typeface="Montserrat" panose="00000500000000000000" pitchFamily="2" charset="0"/>
                        </a:rPr>
                        <a:t>Hardik Singh (Vice Captain)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Hockey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IN" sz="1500" b="0" i="0" u="none" strike="noStrike">
                          <a:solidFill>
                            <a:srgbClr val="000000"/>
                          </a:solidFill>
                          <a:effectLst/>
                          <a:latin typeface="Montserrat" panose="00000500000000000000" pitchFamily="2" charset="0"/>
                        </a:rPr>
                        <a:t>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9892521"/>
                  </a:ext>
                </a:extLst>
              </a:tr>
              <a:tr h="267643">
                <a:tc>
                  <a:txBody>
                    <a:bodyPr/>
                    <a:lstStyle/>
                    <a:p>
                      <a:pPr algn="ctr" fontAlgn="ctr"/>
                      <a:r>
                        <a:rPr lang="en-IN" sz="1500" b="0" i="0" u="none" strike="noStrike">
                          <a:solidFill>
                            <a:srgbClr val="000000"/>
                          </a:solidFill>
                          <a:effectLst/>
                          <a:latin typeface="Montserrat" panose="00000500000000000000" pitchFamily="2"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Manpreet Singh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MBA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Hockey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IN" sz="1500" b="0" i="0" u="none" strike="noStrike">
                          <a:solidFill>
                            <a:srgbClr val="000000"/>
                          </a:solidFill>
                          <a:effectLst/>
                          <a:latin typeface="Montserrat" panose="00000500000000000000" pitchFamily="2" charset="0"/>
                        </a:rPr>
                        <a:t>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2726305"/>
                  </a:ext>
                </a:extLst>
              </a:tr>
              <a:tr h="267643">
                <a:tc>
                  <a:txBody>
                    <a:bodyPr/>
                    <a:lstStyle/>
                    <a:p>
                      <a:pPr algn="ctr" fontAlgn="ctr"/>
                      <a:r>
                        <a:rPr lang="en-IN" sz="1500" b="0" i="0" u="none" strike="noStrike">
                          <a:solidFill>
                            <a:srgbClr val="000000"/>
                          </a:solidFill>
                          <a:effectLst/>
                          <a:latin typeface="Montserrat" panose="00000500000000000000" pitchFamily="2" charset="0"/>
                        </a:rPr>
                        <a:t>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Gurjant Singh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dirty="0">
                          <a:solidFill>
                            <a:srgbClr val="000000"/>
                          </a:solidFill>
                          <a:effectLst/>
                          <a:latin typeface="Montserrat" panose="00000500000000000000" pitchFamily="2" charset="0"/>
                        </a:rPr>
                        <a:t>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Hockey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IN" sz="1500" b="0" i="0" u="none" strike="noStrike">
                          <a:solidFill>
                            <a:srgbClr val="000000"/>
                          </a:solidFill>
                          <a:effectLst/>
                          <a:latin typeface="Montserrat" panose="00000500000000000000" pitchFamily="2" charset="0"/>
                        </a:rPr>
                        <a:t>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0772928"/>
                  </a:ext>
                </a:extLst>
              </a:tr>
              <a:tr h="267643">
                <a:tc>
                  <a:txBody>
                    <a:bodyPr/>
                    <a:lstStyle/>
                    <a:p>
                      <a:pPr algn="ctr" fontAlgn="ctr"/>
                      <a:r>
                        <a:rPr lang="en-IN" sz="1500" b="0" i="0" u="none" strike="noStrike">
                          <a:solidFill>
                            <a:srgbClr val="000000"/>
                          </a:solidFill>
                          <a:effectLst/>
                          <a:latin typeface="Montserrat" panose="00000500000000000000" pitchFamily="2" charset="0"/>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Samsher Singh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dirty="0">
                          <a:solidFill>
                            <a:srgbClr val="000000"/>
                          </a:solidFill>
                          <a:effectLst/>
                          <a:latin typeface="Montserrat" panose="00000500000000000000" pitchFamily="2" charset="0"/>
                        </a:rPr>
                        <a:t>MBA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Hockey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IN" sz="1500" b="0" i="0" u="none" strike="noStrike">
                          <a:solidFill>
                            <a:srgbClr val="000000"/>
                          </a:solidFill>
                          <a:effectLst/>
                          <a:latin typeface="Montserrat" panose="00000500000000000000" pitchFamily="2" charset="0"/>
                        </a:rPr>
                        <a:t>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9694355"/>
                  </a:ext>
                </a:extLst>
              </a:tr>
              <a:tr h="267643">
                <a:tc>
                  <a:txBody>
                    <a:bodyPr/>
                    <a:lstStyle/>
                    <a:p>
                      <a:pPr algn="ctr" fontAlgn="ctr"/>
                      <a:r>
                        <a:rPr lang="en-IN" sz="1500" b="0" i="0" u="none" strike="noStrike">
                          <a:solidFill>
                            <a:srgbClr val="000000"/>
                          </a:solidFill>
                          <a:effectLst/>
                          <a:latin typeface="Montserrat" panose="00000500000000000000" pitchFamily="2" charset="0"/>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Mandeep Singh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dirty="0">
                          <a:solidFill>
                            <a:srgbClr val="000000"/>
                          </a:solidFill>
                          <a:effectLst/>
                          <a:latin typeface="Montserrat" panose="00000500000000000000" pitchFamily="2" charset="0"/>
                        </a:rPr>
                        <a:t>MBA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Hockey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I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IN" sz="1500" b="0" i="0" u="none" strike="noStrike">
                          <a:solidFill>
                            <a:srgbClr val="000000"/>
                          </a:solidFill>
                          <a:effectLst/>
                          <a:latin typeface="Montserrat" panose="00000500000000000000" pitchFamily="2" charset="0"/>
                        </a:rPr>
                        <a:t>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8731790"/>
                  </a:ext>
                </a:extLst>
              </a:tr>
              <a:tr h="267643">
                <a:tc>
                  <a:txBody>
                    <a:bodyPr/>
                    <a:lstStyle/>
                    <a:p>
                      <a:pPr algn="ctr" fontAlgn="ctr"/>
                      <a:r>
                        <a:rPr lang="en-IN" sz="1500" b="0" i="0" u="none" strike="noStrike">
                          <a:solidFill>
                            <a:srgbClr val="000000"/>
                          </a:solidFill>
                          <a:effectLst/>
                          <a:latin typeface="Montserrat" panose="00000500000000000000" pitchFamily="2"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Jarmanpreet Singh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Hockey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IN"/>
                    </a:p>
                  </a:txBody>
                  <a:tcPr/>
                </a:tc>
                <a:tc>
                  <a:txBody>
                    <a:bodyPr/>
                    <a:lstStyle/>
                    <a:p>
                      <a:pPr algn="ctr" fontAlgn="ctr"/>
                      <a:r>
                        <a:rPr lang="en-IN" sz="1500" b="0" i="0" u="none" strike="noStrike">
                          <a:solidFill>
                            <a:srgbClr val="000000"/>
                          </a:solidFill>
                          <a:effectLst/>
                          <a:latin typeface="Montserrat" panose="00000500000000000000" pitchFamily="2" charset="0"/>
                        </a:rPr>
                        <a:t>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9246650"/>
                  </a:ext>
                </a:extLst>
              </a:tr>
              <a:tr h="267643">
                <a:tc>
                  <a:txBody>
                    <a:bodyPr/>
                    <a:lstStyle/>
                    <a:p>
                      <a:pPr algn="ctr" fontAlgn="ctr"/>
                      <a:r>
                        <a:rPr lang="en-IN" sz="1500" b="0" i="0" u="none" strike="noStrike">
                          <a:solidFill>
                            <a:srgbClr val="000000"/>
                          </a:solidFill>
                          <a:effectLst/>
                          <a:latin typeface="Montserrat" panose="00000500000000000000" pitchFamily="2" charset="0"/>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Sukhjit Singh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dirty="0">
                          <a:solidFill>
                            <a:srgbClr val="000000"/>
                          </a:solidFill>
                          <a:effectLst/>
                          <a:latin typeface="Montserrat" panose="00000500000000000000" pitchFamily="2" charset="0"/>
                        </a:rPr>
                        <a:t>Hockey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IN"/>
                    </a:p>
                  </a:txBody>
                  <a:tcPr/>
                </a:tc>
                <a:tc>
                  <a:txBody>
                    <a:bodyPr/>
                    <a:lstStyle/>
                    <a:p>
                      <a:pPr algn="ctr" fontAlgn="ctr"/>
                      <a:r>
                        <a:rPr lang="en-IN" sz="1500" b="0" i="0" u="none" strike="noStrike">
                          <a:solidFill>
                            <a:srgbClr val="000000"/>
                          </a:solidFill>
                          <a:effectLst/>
                          <a:latin typeface="Montserrat" panose="00000500000000000000" pitchFamily="2" charset="0"/>
                        </a:rPr>
                        <a:t>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4130884"/>
                  </a:ext>
                </a:extLst>
              </a:tr>
              <a:tr h="267643">
                <a:tc>
                  <a:txBody>
                    <a:bodyPr/>
                    <a:lstStyle/>
                    <a:p>
                      <a:pPr algn="ctr" fontAlgn="ctr"/>
                      <a:r>
                        <a:rPr lang="en-IN" sz="1500" b="0" i="0" u="none" strike="noStrike">
                          <a:solidFill>
                            <a:srgbClr val="000000"/>
                          </a:solidFill>
                          <a:effectLst/>
                          <a:latin typeface="Montserrat" panose="00000500000000000000" pitchFamily="2"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Varun Kumar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MBA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dirty="0">
                          <a:solidFill>
                            <a:srgbClr val="000000"/>
                          </a:solidFill>
                          <a:effectLst/>
                          <a:latin typeface="Montserrat" panose="00000500000000000000" pitchFamily="2" charset="0"/>
                        </a:rPr>
                        <a:t>Hockey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IN"/>
                    </a:p>
                  </a:txBody>
                  <a:tcPr/>
                </a:tc>
                <a:tc>
                  <a:txBody>
                    <a:bodyPr/>
                    <a:lstStyle/>
                    <a:p>
                      <a:pPr algn="ctr" fontAlgn="ctr"/>
                      <a:r>
                        <a:rPr lang="en-IN" sz="1500" b="0" i="0" u="none" strike="noStrike">
                          <a:solidFill>
                            <a:srgbClr val="000000"/>
                          </a:solidFill>
                          <a:effectLst/>
                          <a:latin typeface="Montserrat" panose="00000500000000000000" pitchFamily="2" charset="0"/>
                        </a:rPr>
                        <a:t>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0295390"/>
                  </a:ext>
                </a:extLst>
              </a:tr>
              <a:tr h="267643">
                <a:tc>
                  <a:txBody>
                    <a:bodyPr/>
                    <a:lstStyle/>
                    <a:p>
                      <a:pPr algn="ctr" fontAlgn="ctr"/>
                      <a:r>
                        <a:rPr lang="en-IN" sz="1500" b="0" i="0" u="none" strike="noStrike">
                          <a:solidFill>
                            <a:srgbClr val="000000"/>
                          </a:solidFill>
                          <a:effectLst/>
                          <a:latin typeface="Montserrat" panose="00000500000000000000" pitchFamily="2"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Charanjit Singh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Rowing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dirty="0">
                          <a:solidFill>
                            <a:srgbClr val="000000"/>
                          </a:solidFill>
                          <a:effectLst/>
                          <a:latin typeface="Montserrat" panose="00000500000000000000" pitchFamily="2" charset="0"/>
                        </a:rPr>
                        <a:t>Silver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Coxed Fight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318078"/>
                  </a:ext>
                </a:extLst>
              </a:tr>
              <a:tr h="267643">
                <a:tc>
                  <a:txBody>
                    <a:bodyPr/>
                    <a:lstStyle/>
                    <a:p>
                      <a:pPr algn="ctr" fontAlgn="ctr"/>
                      <a:r>
                        <a:rPr lang="en-IN" sz="1500" b="0" i="0" u="none" strike="noStrike">
                          <a:solidFill>
                            <a:srgbClr val="000000"/>
                          </a:solidFill>
                          <a:effectLst/>
                          <a:latin typeface="Montserrat" panose="00000500000000000000" pitchFamily="2"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Lovelina Borgohain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Rowing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Silver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dirty="0">
                          <a:solidFill>
                            <a:srgbClr val="000000"/>
                          </a:solidFill>
                          <a:effectLst/>
                          <a:latin typeface="Montserrat" panose="00000500000000000000" pitchFamily="2" charset="0"/>
                        </a:rPr>
                        <a:t>75 KG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9103731"/>
                  </a:ext>
                </a:extLst>
              </a:tr>
              <a:tr h="267643">
                <a:tc>
                  <a:txBody>
                    <a:bodyPr/>
                    <a:lstStyle/>
                    <a:p>
                      <a:pPr algn="ctr" fontAlgn="ctr"/>
                      <a:r>
                        <a:rPr lang="en-IN" sz="1500" b="0" i="0" u="none" strike="noStrike">
                          <a:solidFill>
                            <a:srgbClr val="000000"/>
                          </a:solidFill>
                          <a:effectLst/>
                          <a:latin typeface="Montserrat" panose="00000500000000000000" pitchFamily="2"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Abhishek Verma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MA (Psychology)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Archery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Silver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dirty="0">
                          <a:solidFill>
                            <a:srgbClr val="000000"/>
                          </a:solidFill>
                          <a:effectLst/>
                          <a:latin typeface="Montserrat" panose="00000500000000000000" pitchFamily="2" charset="0"/>
                        </a:rPr>
                        <a:t>Individual compound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7736177"/>
                  </a:ext>
                </a:extLst>
              </a:tr>
              <a:tr h="267643">
                <a:tc>
                  <a:txBody>
                    <a:bodyPr/>
                    <a:lstStyle/>
                    <a:p>
                      <a:pPr algn="ctr" fontAlgn="ctr"/>
                      <a:r>
                        <a:rPr lang="en-IN" sz="1500" b="0" i="0" u="none" strike="noStrike">
                          <a:solidFill>
                            <a:srgbClr val="000000"/>
                          </a:solidFill>
                          <a:effectLst/>
                          <a:latin typeface="Montserrat" panose="00000500000000000000" pitchFamily="2"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Sukhmeet Singh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BA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Rowing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Bronze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dirty="0">
                          <a:solidFill>
                            <a:srgbClr val="000000"/>
                          </a:solidFill>
                          <a:effectLst/>
                          <a:latin typeface="Montserrat" panose="00000500000000000000" pitchFamily="2" charset="0"/>
                        </a:rPr>
                        <a:t>Quadruple sculls 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6641690"/>
                  </a:ext>
                </a:extLst>
              </a:tr>
              <a:tr h="267643">
                <a:tc>
                  <a:txBody>
                    <a:bodyPr/>
                    <a:lstStyle/>
                    <a:p>
                      <a:pPr algn="ctr" fontAlgn="ctr"/>
                      <a:r>
                        <a:rPr lang="en-IN" sz="1500" b="0" i="0" u="none" strike="noStrike">
                          <a:solidFill>
                            <a:srgbClr val="000000"/>
                          </a:solidFill>
                          <a:effectLst/>
                          <a:latin typeface="Montserrat" panose="00000500000000000000" pitchFamily="2"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IN" sz="1500" b="0" i="0" u="none" strike="noStrike">
                          <a:solidFill>
                            <a:srgbClr val="000000"/>
                          </a:solidFill>
                          <a:effectLst/>
                          <a:latin typeface="Montserrat" panose="00000500000000000000" pitchFamily="2" charset="0"/>
                        </a:rPr>
                        <a:t>Simranjeet Kaur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MA (Psychology)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Archery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a:solidFill>
                            <a:srgbClr val="000000"/>
                          </a:solidFill>
                          <a:effectLst/>
                          <a:latin typeface="Montserrat" panose="00000500000000000000" pitchFamily="2" charset="0"/>
                        </a:rPr>
                        <a:t>Bronze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IN" sz="1500" b="0" i="0" u="none" strike="noStrike" dirty="0">
                          <a:solidFill>
                            <a:srgbClr val="000000"/>
                          </a:solidFill>
                          <a:effectLst/>
                          <a:latin typeface="Montserrat" panose="00000500000000000000" pitchFamily="2" charset="0"/>
                        </a:rPr>
                        <a:t>Recurve team event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2940193"/>
                  </a:ext>
                </a:extLst>
              </a:tr>
            </a:tbl>
          </a:graphicData>
        </a:graphic>
      </p:graphicFrame>
      <p:grpSp>
        <p:nvGrpSpPr>
          <p:cNvPr id="3" name="Group 2">
            <a:extLst>
              <a:ext uri="{FF2B5EF4-FFF2-40B4-BE49-F238E27FC236}">
                <a16:creationId xmlns:a16="http://schemas.microsoft.com/office/drawing/2014/main" id="{3BC6023E-CDB2-7915-5D13-31BD69404703}"/>
              </a:ext>
            </a:extLst>
          </p:cNvPr>
          <p:cNvGrpSpPr/>
          <p:nvPr/>
        </p:nvGrpSpPr>
        <p:grpSpPr>
          <a:xfrm>
            <a:off x="0" y="0"/>
            <a:ext cx="12192000" cy="933211"/>
            <a:chOff x="0" y="0"/>
            <a:chExt cx="9144000" cy="699908"/>
          </a:xfrm>
        </p:grpSpPr>
        <p:grpSp>
          <p:nvGrpSpPr>
            <p:cNvPr id="7" name="Group 6">
              <a:extLst>
                <a:ext uri="{FF2B5EF4-FFF2-40B4-BE49-F238E27FC236}">
                  <a16:creationId xmlns:a16="http://schemas.microsoft.com/office/drawing/2014/main" id="{D0D486E4-7A25-8D88-A6F9-28C63CBDC3E5}"/>
                </a:ext>
              </a:extLst>
            </p:cNvPr>
            <p:cNvGrpSpPr/>
            <p:nvPr/>
          </p:nvGrpSpPr>
          <p:grpSpPr>
            <a:xfrm>
              <a:off x="0" y="0"/>
              <a:ext cx="9144000" cy="699908"/>
              <a:chOff x="0" y="0"/>
              <a:chExt cx="12192000" cy="933210"/>
            </a:xfrm>
            <a:solidFill>
              <a:srgbClr val="FF9933"/>
            </a:solidFill>
          </p:grpSpPr>
          <p:sp>
            <p:nvSpPr>
              <p:cNvPr id="15" name="Rectangle 14">
                <a:extLst>
                  <a:ext uri="{FF2B5EF4-FFF2-40B4-BE49-F238E27FC236}">
                    <a16:creationId xmlns:a16="http://schemas.microsoft.com/office/drawing/2014/main" id="{B7A5739A-86B4-80B9-C75E-CF9A3455FB0A}"/>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16" name="Picture 15">
                <a:extLst>
                  <a:ext uri="{FF2B5EF4-FFF2-40B4-BE49-F238E27FC236}">
                    <a16:creationId xmlns:a16="http://schemas.microsoft.com/office/drawing/2014/main" id="{F627AD1F-ED02-21CF-6538-01332D42C0A1}"/>
                  </a:ext>
                </a:extLst>
              </p:cNvPr>
              <p:cNvPicPr>
                <a:picLocks noChangeAspect="1"/>
              </p:cNvPicPr>
              <p:nvPr/>
            </p:nvPicPr>
            <p:blipFill>
              <a:blip r:embed="rId3"/>
              <a:stretch>
                <a:fillRect/>
              </a:stretch>
            </p:blipFill>
            <p:spPr>
              <a:xfrm>
                <a:off x="366763" y="0"/>
                <a:ext cx="1544709" cy="933210"/>
              </a:xfrm>
              <a:prstGeom prst="rect">
                <a:avLst/>
              </a:prstGeom>
              <a:grpFill/>
            </p:spPr>
          </p:pic>
          <p:pic>
            <p:nvPicPr>
              <p:cNvPr id="17" name="Picture 16">
                <a:extLst>
                  <a:ext uri="{FF2B5EF4-FFF2-40B4-BE49-F238E27FC236}">
                    <a16:creationId xmlns:a16="http://schemas.microsoft.com/office/drawing/2014/main" id="{D2B8A2E7-E662-B4EE-C485-BCEEE691B8A6}"/>
                  </a:ext>
                </a:extLst>
              </p:cNvPr>
              <p:cNvPicPr>
                <a:picLocks noChangeAspect="1"/>
              </p:cNvPicPr>
              <p:nvPr/>
            </p:nvPicPr>
            <p:blipFill>
              <a:blip r:embed="rId4"/>
              <a:stretch>
                <a:fillRect/>
              </a:stretch>
            </p:blipFill>
            <p:spPr>
              <a:xfrm>
                <a:off x="9755380" y="90145"/>
                <a:ext cx="2069857" cy="752920"/>
              </a:xfrm>
              <a:prstGeom prst="rect">
                <a:avLst/>
              </a:prstGeom>
              <a:grpFill/>
            </p:spPr>
          </p:pic>
        </p:grpSp>
        <p:grpSp>
          <p:nvGrpSpPr>
            <p:cNvPr id="8" name="Group 7">
              <a:extLst>
                <a:ext uri="{FF2B5EF4-FFF2-40B4-BE49-F238E27FC236}">
                  <a16:creationId xmlns:a16="http://schemas.microsoft.com/office/drawing/2014/main" id="{DF2C68D7-9ED7-42BE-8231-76E9B74672F5}"/>
                </a:ext>
              </a:extLst>
            </p:cNvPr>
            <p:cNvGrpSpPr/>
            <p:nvPr/>
          </p:nvGrpSpPr>
          <p:grpSpPr>
            <a:xfrm>
              <a:off x="1795137" y="74879"/>
              <a:ext cx="5159864" cy="528716"/>
              <a:chOff x="1836426" y="109146"/>
              <a:chExt cx="5507832" cy="528716"/>
            </a:xfrm>
            <a:solidFill>
              <a:srgbClr val="FF9933"/>
            </a:solidFill>
          </p:grpSpPr>
          <p:sp>
            <p:nvSpPr>
              <p:cNvPr id="12" name="Rectangle 11">
                <a:extLst>
                  <a:ext uri="{FF2B5EF4-FFF2-40B4-BE49-F238E27FC236}">
                    <a16:creationId xmlns:a16="http://schemas.microsoft.com/office/drawing/2014/main" id="{E4A49DEF-B38E-FB64-8130-8F48213E0110}"/>
                  </a:ext>
                </a:extLst>
              </p:cNvPr>
              <p:cNvSpPr/>
              <p:nvPr/>
            </p:nvSpPr>
            <p:spPr>
              <a:xfrm>
                <a:off x="1836426" y="109146"/>
                <a:ext cx="5507832" cy="5287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mj-lt"/>
                </a:endParaRPr>
              </a:p>
            </p:txBody>
          </p:sp>
          <p:sp>
            <p:nvSpPr>
              <p:cNvPr id="13" name="TextBox 12">
                <a:extLst>
                  <a:ext uri="{FF2B5EF4-FFF2-40B4-BE49-F238E27FC236}">
                    <a16:creationId xmlns:a16="http://schemas.microsoft.com/office/drawing/2014/main" id="{09FE9DB7-5D0E-CE21-B0D2-2BD6686304F1}"/>
                  </a:ext>
                </a:extLst>
              </p:cNvPr>
              <p:cNvSpPr txBox="1"/>
              <p:nvPr/>
            </p:nvSpPr>
            <p:spPr>
              <a:xfrm>
                <a:off x="1907509" y="169121"/>
                <a:ext cx="5328982" cy="392415"/>
              </a:xfrm>
              <a:prstGeom prst="rect">
                <a:avLst/>
              </a:prstGeom>
              <a:grpFill/>
              <a:ln>
                <a:noFill/>
              </a:ln>
            </p:spPr>
            <p:txBody>
              <a:bodyPr wrap="square" rtlCol="0">
                <a:spAutoFit/>
              </a:bodyPr>
              <a:lstStyle/>
              <a:p>
                <a:pPr algn="ctr" defTabSz="914377">
                  <a:defRPr/>
                </a:pPr>
                <a:r>
                  <a:rPr lang="en-US" sz="2800" b="1" dirty="0">
                    <a:solidFill>
                      <a:schemeClr val="bg1"/>
                    </a:solidFill>
                    <a:latin typeface="Cambria" panose="02040503050406030204" pitchFamily="18" charset="0"/>
                    <a:ea typeface="Cambria" panose="02040503050406030204" pitchFamily="18" charset="0"/>
                    <a:cs typeface="Arial"/>
                    <a:sym typeface="Arial"/>
                  </a:rPr>
                  <a:t>LPU ODL STUDENTS IN ASIAN GAMES</a:t>
                </a:r>
              </a:p>
            </p:txBody>
          </p:sp>
        </p:grpSp>
      </p:grpSp>
    </p:spTree>
    <p:extLst>
      <p:ext uri="{BB962C8B-B14F-4D97-AF65-F5344CB8AC3E}">
        <p14:creationId xmlns:p14="http://schemas.microsoft.com/office/powerpoint/2010/main" val="3892816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8AF7414-9772-3F2B-73A1-401D4FD5BF75}"/>
              </a:ext>
            </a:extLst>
          </p:cNvPr>
          <p:cNvSpPr txBox="1"/>
          <p:nvPr/>
        </p:nvSpPr>
        <p:spPr>
          <a:xfrm>
            <a:off x="8351521" y="6468041"/>
            <a:ext cx="3946914" cy="246221"/>
          </a:xfrm>
          <a:prstGeom prst="rect">
            <a:avLst/>
          </a:prstGeom>
          <a:noFill/>
        </p:spPr>
        <p:txBody>
          <a:bodyPr wrap="none" rtlCol="0">
            <a:spAutoFit/>
          </a:bodyPr>
          <a:lstStyle/>
          <a:p>
            <a:r>
              <a:rPr lang="en-US" sz="1000" b="1" spc="300" dirty="0">
                <a:solidFill>
                  <a:schemeClr val="bg1"/>
                </a:solidFill>
                <a:latin typeface="Open Sans" charset="0"/>
                <a:ea typeface="Open Sans" charset="0"/>
                <a:cs typeface="Open Sans" charset="0"/>
              </a:rPr>
              <a:t>WWW.LPUDE.IN, WWW.LPUONLINE.COM</a:t>
            </a:r>
          </a:p>
        </p:txBody>
      </p:sp>
      <p:pic>
        <p:nvPicPr>
          <p:cNvPr id="12" name="Picture 11">
            <a:extLst>
              <a:ext uri="{FF2B5EF4-FFF2-40B4-BE49-F238E27FC236}">
                <a16:creationId xmlns:a16="http://schemas.microsoft.com/office/drawing/2014/main" id="{9AC839A4-9A56-C841-852B-D2BFC03F3032}"/>
              </a:ext>
            </a:extLst>
          </p:cNvPr>
          <p:cNvPicPr>
            <a:picLocks noChangeAspect="1"/>
          </p:cNvPicPr>
          <p:nvPr/>
        </p:nvPicPr>
        <p:blipFill>
          <a:blip r:embed="rId3"/>
          <a:stretch>
            <a:fillRect/>
          </a:stretch>
        </p:blipFill>
        <p:spPr>
          <a:xfrm>
            <a:off x="6003105" y="1010564"/>
            <a:ext cx="2638620" cy="2521377"/>
          </a:xfrm>
          <a:prstGeom prst="rect">
            <a:avLst/>
          </a:prstGeom>
        </p:spPr>
      </p:pic>
      <p:grpSp>
        <p:nvGrpSpPr>
          <p:cNvPr id="23" name="Group 22">
            <a:extLst>
              <a:ext uri="{FF2B5EF4-FFF2-40B4-BE49-F238E27FC236}">
                <a16:creationId xmlns:a16="http://schemas.microsoft.com/office/drawing/2014/main" id="{C85349D9-A7D7-9921-7244-A5978556097F}"/>
              </a:ext>
            </a:extLst>
          </p:cNvPr>
          <p:cNvGrpSpPr/>
          <p:nvPr/>
        </p:nvGrpSpPr>
        <p:grpSpPr>
          <a:xfrm>
            <a:off x="136805" y="1128899"/>
            <a:ext cx="11587713" cy="5195403"/>
            <a:chOff x="136803" y="1128899"/>
            <a:chExt cx="11587713" cy="5195402"/>
          </a:xfrm>
        </p:grpSpPr>
        <p:pic>
          <p:nvPicPr>
            <p:cNvPr id="8" name="Picture 7">
              <a:extLst>
                <a:ext uri="{FF2B5EF4-FFF2-40B4-BE49-F238E27FC236}">
                  <a16:creationId xmlns:a16="http://schemas.microsoft.com/office/drawing/2014/main" id="{01D52641-03E0-312F-CF2B-09680D6D3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6040" y="3662914"/>
              <a:ext cx="2771758" cy="2661387"/>
            </a:xfrm>
            <a:prstGeom prst="rect">
              <a:avLst/>
            </a:prstGeom>
          </p:spPr>
        </p:pic>
        <p:pic>
          <p:nvPicPr>
            <p:cNvPr id="13" name="Picture 12">
              <a:extLst>
                <a:ext uri="{FF2B5EF4-FFF2-40B4-BE49-F238E27FC236}">
                  <a16:creationId xmlns:a16="http://schemas.microsoft.com/office/drawing/2014/main" id="{3E770B4A-7FE6-1F17-BF95-14F0ACE42A61}"/>
                </a:ext>
              </a:extLst>
            </p:cNvPr>
            <p:cNvPicPr>
              <a:picLocks noChangeAspect="1"/>
            </p:cNvPicPr>
            <p:nvPr/>
          </p:nvPicPr>
          <p:blipFill>
            <a:blip r:embed="rId5"/>
            <a:stretch>
              <a:fillRect/>
            </a:stretch>
          </p:blipFill>
          <p:spPr>
            <a:xfrm>
              <a:off x="6098603" y="3662915"/>
              <a:ext cx="2767811" cy="2599356"/>
            </a:xfrm>
            <a:prstGeom prst="rect">
              <a:avLst/>
            </a:prstGeom>
          </p:spPr>
        </p:pic>
        <p:pic>
          <p:nvPicPr>
            <p:cNvPr id="15" name="Picture 14">
              <a:extLst>
                <a:ext uri="{FF2B5EF4-FFF2-40B4-BE49-F238E27FC236}">
                  <a16:creationId xmlns:a16="http://schemas.microsoft.com/office/drawing/2014/main" id="{38642B5B-BF3B-3B12-A833-477CEB43F8EA}"/>
                </a:ext>
              </a:extLst>
            </p:cNvPr>
            <p:cNvPicPr>
              <a:picLocks noChangeAspect="1"/>
            </p:cNvPicPr>
            <p:nvPr/>
          </p:nvPicPr>
          <p:blipFill>
            <a:blip r:embed="rId6"/>
            <a:stretch>
              <a:fillRect/>
            </a:stretch>
          </p:blipFill>
          <p:spPr>
            <a:xfrm>
              <a:off x="136803" y="1143669"/>
              <a:ext cx="5864418" cy="5068488"/>
            </a:xfrm>
            <a:prstGeom prst="rect">
              <a:avLst/>
            </a:prstGeom>
          </p:spPr>
        </p:pic>
        <p:pic>
          <p:nvPicPr>
            <p:cNvPr id="20" name="Picture 19">
              <a:extLst>
                <a:ext uri="{FF2B5EF4-FFF2-40B4-BE49-F238E27FC236}">
                  <a16:creationId xmlns:a16="http://schemas.microsoft.com/office/drawing/2014/main" id="{60D244D2-E488-3B46-BA66-870946ED3551}"/>
                </a:ext>
              </a:extLst>
            </p:cNvPr>
            <p:cNvPicPr>
              <a:picLocks noChangeAspect="1"/>
            </p:cNvPicPr>
            <p:nvPr/>
          </p:nvPicPr>
          <p:blipFill>
            <a:blip r:embed="rId7"/>
            <a:stretch>
              <a:fillRect/>
            </a:stretch>
          </p:blipFill>
          <p:spPr>
            <a:xfrm>
              <a:off x="6096000" y="1128899"/>
              <a:ext cx="2767810" cy="2403040"/>
            </a:xfrm>
            <a:prstGeom prst="rect">
              <a:avLst/>
            </a:prstGeom>
          </p:spPr>
        </p:pic>
        <p:pic>
          <p:nvPicPr>
            <p:cNvPr id="22" name="Picture 21">
              <a:extLst>
                <a:ext uri="{FF2B5EF4-FFF2-40B4-BE49-F238E27FC236}">
                  <a16:creationId xmlns:a16="http://schemas.microsoft.com/office/drawing/2014/main" id="{83B3A903-7857-5AF5-EB32-CCFC90B42B36}"/>
                </a:ext>
              </a:extLst>
            </p:cNvPr>
            <p:cNvPicPr>
              <a:picLocks noChangeAspect="1"/>
            </p:cNvPicPr>
            <p:nvPr/>
          </p:nvPicPr>
          <p:blipFill>
            <a:blip r:embed="rId8"/>
            <a:stretch>
              <a:fillRect/>
            </a:stretch>
          </p:blipFill>
          <p:spPr>
            <a:xfrm>
              <a:off x="8956706" y="1131066"/>
              <a:ext cx="2767810" cy="2400873"/>
            </a:xfrm>
            <a:prstGeom prst="rect">
              <a:avLst/>
            </a:prstGeom>
          </p:spPr>
        </p:pic>
      </p:grpSp>
      <p:grpSp>
        <p:nvGrpSpPr>
          <p:cNvPr id="2" name="Group 1">
            <a:extLst>
              <a:ext uri="{FF2B5EF4-FFF2-40B4-BE49-F238E27FC236}">
                <a16:creationId xmlns:a16="http://schemas.microsoft.com/office/drawing/2014/main" id="{82F6C550-8B57-3083-4AEB-0E35726D9598}"/>
              </a:ext>
            </a:extLst>
          </p:cNvPr>
          <p:cNvGrpSpPr/>
          <p:nvPr/>
        </p:nvGrpSpPr>
        <p:grpSpPr>
          <a:xfrm>
            <a:off x="0" y="0"/>
            <a:ext cx="12192000" cy="933211"/>
            <a:chOff x="0" y="0"/>
            <a:chExt cx="9144000" cy="699908"/>
          </a:xfrm>
        </p:grpSpPr>
        <p:grpSp>
          <p:nvGrpSpPr>
            <p:cNvPr id="25" name="Group 24">
              <a:extLst>
                <a:ext uri="{FF2B5EF4-FFF2-40B4-BE49-F238E27FC236}">
                  <a16:creationId xmlns:a16="http://schemas.microsoft.com/office/drawing/2014/main" id="{70E08467-4906-E0B9-BC3B-25FB7E9B26C2}"/>
                </a:ext>
              </a:extLst>
            </p:cNvPr>
            <p:cNvGrpSpPr/>
            <p:nvPr/>
          </p:nvGrpSpPr>
          <p:grpSpPr>
            <a:xfrm>
              <a:off x="0" y="0"/>
              <a:ext cx="9144000" cy="699908"/>
              <a:chOff x="0" y="0"/>
              <a:chExt cx="12192000" cy="933210"/>
            </a:xfrm>
            <a:solidFill>
              <a:srgbClr val="FF9933"/>
            </a:solidFill>
          </p:grpSpPr>
          <p:sp>
            <p:nvSpPr>
              <p:cNvPr id="26" name="Rectangle 25">
                <a:extLst>
                  <a:ext uri="{FF2B5EF4-FFF2-40B4-BE49-F238E27FC236}">
                    <a16:creationId xmlns:a16="http://schemas.microsoft.com/office/drawing/2014/main" id="{66E82F9C-795F-478F-4A50-AD8DC27567E8}"/>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27" name="Picture 26">
                <a:extLst>
                  <a:ext uri="{FF2B5EF4-FFF2-40B4-BE49-F238E27FC236}">
                    <a16:creationId xmlns:a16="http://schemas.microsoft.com/office/drawing/2014/main" id="{F66C257D-F25C-627C-1725-6E763CC93134}"/>
                  </a:ext>
                </a:extLst>
              </p:cNvPr>
              <p:cNvPicPr>
                <a:picLocks noChangeAspect="1"/>
              </p:cNvPicPr>
              <p:nvPr/>
            </p:nvPicPr>
            <p:blipFill>
              <a:blip r:embed="rId9"/>
              <a:stretch>
                <a:fillRect/>
              </a:stretch>
            </p:blipFill>
            <p:spPr>
              <a:xfrm>
                <a:off x="366763" y="0"/>
                <a:ext cx="1544709" cy="933210"/>
              </a:xfrm>
              <a:prstGeom prst="rect">
                <a:avLst/>
              </a:prstGeom>
              <a:grpFill/>
            </p:spPr>
          </p:pic>
          <p:pic>
            <p:nvPicPr>
              <p:cNvPr id="28" name="Picture 27">
                <a:extLst>
                  <a:ext uri="{FF2B5EF4-FFF2-40B4-BE49-F238E27FC236}">
                    <a16:creationId xmlns:a16="http://schemas.microsoft.com/office/drawing/2014/main" id="{C3CD3387-0C10-9D54-C144-BE293DE39FF3}"/>
                  </a:ext>
                </a:extLst>
              </p:cNvPr>
              <p:cNvPicPr>
                <a:picLocks noChangeAspect="1"/>
              </p:cNvPicPr>
              <p:nvPr/>
            </p:nvPicPr>
            <p:blipFill>
              <a:blip r:embed="rId10"/>
              <a:stretch>
                <a:fillRect/>
              </a:stretch>
            </p:blipFill>
            <p:spPr>
              <a:xfrm>
                <a:off x="9755380" y="90145"/>
                <a:ext cx="2069857" cy="752920"/>
              </a:xfrm>
              <a:prstGeom prst="rect">
                <a:avLst/>
              </a:prstGeom>
              <a:grpFill/>
            </p:spPr>
          </p:pic>
        </p:grpSp>
        <p:grpSp>
          <p:nvGrpSpPr>
            <p:cNvPr id="3" name="Group 2">
              <a:extLst>
                <a:ext uri="{FF2B5EF4-FFF2-40B4-BE49-F238E27FC236}">
                  <a16:creationId xmlns:a16="http://schemas.microsoft.com/office/drawing/2014/main" id="{253CEF2B-7B1C-D7BE-F173-80086758CE29}"/>
                </a:ext>
              </a:extLst>
            </p:cNvPr>
            <p:cNvGrpSpPr/>
            <p:nvPr/>
          </p:nvGrpSpPr>
          <p:grpSpPr>
            <a:xfrm>
              <a:off x="1795137" y="74879"/>
              <a:ext cx="5159864" cy="528716"/>
              <a:chOff x="1836426" y="109146"/>
              <a:chExt cx="5507832" cy="528716"/>
            </a:xfrm>
            <a:solidFill>
              <a:srgbClr val="FF9933"/>
            </a:solidFill>
          </p:grpSpPr>
          <p:sp>
            <p:nvSpPr>
              <p:cNvPr id="10" name="Rectangle 9">
                <a:extLst>
                  <a:ext uri="{FF2B5EF4-FFF2-40B4-BE49-F238E27FC236}">
                    <a16:creationId xmlns:a16="http://schemas.microsoft.com/office/drawing/2014/main" id="{BB3CC735-FF35-7EDE-1071-E4533C67DBC9}"/>
                  </a:ext>
                </a:extLst>
              </p:cNvPr>
              <p:cNvSpPr/>
              <p:nvPr/>
            </p:nvSpPr>
            <p:spPr>
              <a:xfrm>
                <a:off x="1836426" y="109146"/>
                <a:ext cx="5507832" cy="5287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mj-lt"/>
                </a:endParaRPr>
              </a:p>
            </p:txBody>
          </p:sp>
          <p:sp>
            <p:nvSpPr>
              <p:cNvPr id="11" name="TextBox 10">
                <a:extLst>
                  <a:ext uri="{FF2B5EF4-FFF2-40B4-BE49-F238E27FC236}">
                    <a16:creationId xmlns:a16="http://schemas.microsoft.com/office/drawing/2014/main" id="{906970D3-9BEC-A667-9FFB-8B6705C81B9C}"/>
                  </a:ext>
                </a:extLst>
              </p:cNvPr>
              <p:cNvSpPr txBox="1"/>
              <p:nvPr/>
            </p:nvSpPr>
            <p:spPr>
              <a:xfrm>
                <a:off x="1907509" y="169121"/>
                <a:ext cx="5328982" cy="392415"/>
              </a:xfrm>
              <a:prstGeom prst="rect">
                <a:avLst/>
              </a:prstGeom>
              <a:grpFill/>
              <a:ln>
                <a:noFill/>
              </a:ln>
            </p:spPr>
            <p:txBody>
              <a:bodyPr wrap="square" rtlCol="0">
                <a:spAutoFit/>
              </a:bodyPr>
              <a:lstStyle/>
              <a:p>
                <a:pPr algn="ctr" defTabSz="914377">
                  <a:defRPr/>
                </a:pPr>
                <a:r>
                  <a:rPr lang="en-US" sz="2800" b="1" dirty="0">
                    <a:solidFill>
                      <a:schemeClr val="bg1"/>
                    </a:solidFill>
                    <a:latin typeface="Cambria" panose="02040503050406030204" pitchFamily="18" charset="0"/>
                    <a:ea typeface="Cambria" panose="02040503050406030204" pitchFamily="18" charset="0"/>
                    <a:cs typeface="Arial"/>
                  </a:rPr>
                  <a:t>LPU ODL STUDENTS IN ASIAN GAMES</a:t>
                </a:r>
              </a:p>
            </p:txBody>
          </p:sp>
        </p:grpSp>
      </p:grpSp>
    </p:spTree>
    <p:extLst>
      <p:ext uri="{BB962C8B-B14F-4D97-AF65-F5344CB8AC3E}">
        <p14:creationId xmlns:p14="http://schemas.microsoft.com/office/powerpoint/2010/main" val="23443064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C7E86A-6FF7-4A86-792F-79F95AE44BBB}"/>
              </a:ext>
            </a:extLst>
          </p:cNvPr>
          <p:cNvSpPr txBox="1"/>
          <p:nvPr/>
        </p:nvSpPr>
        <p:spPr>
          <a:xfrm>
            <a:off x="1433201" y="976044"/>
            <a:ext cx="10413275" cy="400110"/>
          </a:xfrm>
          <a:prstGeom prst="rect">
            <a:avLst/>
          </a:prstGeom>
          <a:noFill/>
        </p:spPr>
        <p:txBody>
          <a:bodyPr wrap="square"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1 LAKH+ ALUMNI TREADING THE PATH OF SUCCESS IN VARIOUS WALKS OF LIFE</a:t>
            </a:r>
            <a:endParaRPr lang="en-IN" sz="20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A1AD0E56-4789-7FD0-A88A-7DC1EB109517}"/>
              </a:ext>
            </a:extLst>
          </p:cNvPr>
          <p:cNvGrpSpPr/>
          <p:nvPr/>
        </p:nvGrpSpPr>
        <p:grpSpPr>
          <a:xfrm>
            <a:off x="0" y="1340883"/>
            <a:ext cx="12192000" cy="5568349"/>
            <a:chOff x="0" y="1340882"/>
            <a:chExt cx="12192000" cy="5568349"/>
          </a:xfrm>
        </p:grpSpPr>
        <p:pic>
          <p:nvPicPr>
            <p:cNvPr id="7" name="Picture 6">
              <a:extLst>
                <a:ext uri="{FF2B5EF4-FFF2-40B4-BE49-F238E27FC236}">
                  <a16:creationId xmlns:a16="http://schemas.microsoft.com/office/drawing/2014/main" id="{7C2249DB-50E6-CF2E-92D3-5B2C0D07299D}"/>
                </a:ext>
              </a:extLst>
            </p:cNvPr>
            <p:cNvPicPr>
              <a:picLocks noChangeAspect="1"/>
            </p:cNvPicPr>
            <p:nvPr/>
          </p:nvPicPr>
          <p:blipFill rotWithShape="1">
            <a:blip r:embed="rId3"/>
            <a:srcRect t="10370" r="90" b="7851"/>
            <a:stretch/>
          </p:blipFill>
          <p:spPr>
            <a:xfrm>
              <a:off x="0" y="1340882"/>
              <a:ext cx="12192000" cy="5568349"/>
            </a:xfrm>
            <a:prstGeom prst="rect">
              <a:avLst/>
            </a:prstGeom>
            <a:ln>
              <a:solidFill>
                <a:srgbClr val="E67622"/>
              </a:solidFill>
            </a:ln>
          </p:spPr>
        </p:pic>
        <p:sp>
          <p:nvSpPr>
            <p:cNvPr id="14" name="Rectangle 13">
              <a:extLst>
                <a:ext uri="{FF2B5EF4-FFF2-40B4-BE49-F238E27FC236}">
                  <a16:creationId xmlns:a16="http://schemas.microsoft.com/office/drawing/2014/main" id="{D85806BB-81DC-E4ED-3B88-27060A60667F}"/>
                </a:ext>
              </a:extLst>
            </p:cNvPr>
            <p:cNvSpPr/>
            <p:nvPr/>
          </p:nvSpPr>
          <p:spPr>
            <a:xfrm>
              <a:off x="2568956" y="5881957"/>
              <a:ext cx="2264898" cy="792952"/>
            </a:xfrm>
            <a:prstGeom prst="rect">
              <a:avLst/>
            </a:prstGeom>
            <a:solidFill>
              <a:schemeClr val="bg1"/>
            </a:solidFill>
            <a:ln w="1905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46" indent="-171446">
                <a:buFont typeface="Arial" panose="020B0604020202020204" pitchFamily="34" charset="0"/>
                <a:buChar char="•"/>
              </a:pPr>
              <a:r>
                <a:rPr lang="en-GB" sz="11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Former Chairperson, </a:t>
              </a:r>
            </a:p>
            <a:p>
              <a:r>
                <a:rPr lang="en-GB" sz="11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State Women Commission</a:t>
              </a:r>
            </a:p>
            <a:p>
              <a:r>
                <a:rPr lang="en-GB" sz="11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rPr>
                <a:t>     Punjab</a:t>
              </a:r>
              <a:endParaRPr lang="en-IN" sz="1100" b="1"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Rectangle 1">
            <a:extLst>
              <a:ext uri="{FF2B5EF4-FFF2-40B4-BE49-F238E27FC236}">
                <a16:creationId xmlns:a16="http://schemas.microsoft.com/office/drawing/2014/main" id="{09D3788A-E141-B60C-D599-35F6C569F463}"/>
              </a:ext>
            </a:extLst>
          </p:cNvPr>
          <p:cNvSpPr/>
          <p:nvPr/>
        </p:nvSpPr>
        <p:spPr>
          <a:xfrm>
            <a:off x="0" y="1"/>
            <a:ext cx="12192000" cy="9760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5" name="Group 4">
            <a:extLst>
              <a:ext uri="{FF2B5EF4-FFF2-40B4-BE49-F238E27FC236}">
                <a16:creationId xmlns:a16="http://schemas.microsoft.com/office/drawing/2014/main" id="{D8999205-D8C8-DE94-D9C5-5452B6A6062A}"/>
              </a:ext>
            </a:extLst>
          </p:cNvPr>
          <p:cNvGrpSpPr/>
          <p:nvPr/>
        </p:nvGrpSpPr>
        <p:grpSpPr>
          <a:xfrm>
            <a:off x="0" y="0"/>
            <a:ext cx="12192000" cy="933211"/>
            <a:chOff x="0" y="0"/>
            <a:chExt cx="12192000" cy="933210"/>
          </a:xfrm>
          <a:solidFill>
            <a:srgbClr val="FF9933"/>
          </a:solidFill>
        </p:grpSpPr>
        <p:sp>
          <p:nvSpPr>
            <p:cNvPr id="6" name="Rectangle 5">
              <a:extLst>
                <a:ext uri="{FF2B5EF4-FFF2-40B4-BE49-F238E27FC236}">
                  <a16:creationId xmlns:a16="http://schemas.microsoft.com/office/drawing/2014/main" id="{E72E5CA1-069E-9235-AD9D-E4E15E4A645B}"/>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8" name="Picture 7">
              <a:extLst>
                <a:ext uri="{FF2B5EF4-FFF2-40B4-BE49-F238E27FC236}">
                  <a16:creationId xmlns:a16="http://schemas.microsoft.com/office/drawing/2014/main" id="{04540DDD-7C06-D9F1-0973-909F21DE8AB2}"/>
                </a:ext>
              </a:extLst>
            </p:cNvPr>
            <p:cNvPicPr>
              <a:picLocks noChangeAspect="1"/>
            </p:cNvPicPr>
            <p:nvPr/>
          </p:nvPicPr>
          <p:blipFill>
            <a:blip r:embed="rId4"/>
            <a:stretch>
              <a:fillRect/>
            </a:stretch>
          </p:blipFill>
          <p:spPr>
            <a:xfrm>
              <a:off x="366763" y="0"/>
              <a:ext cx="1544709" cy="933210"/>
            </a:xfrm>
            <a:prstGeom prst="rect">
              <a:avLst/>
            </a:prstGeom>
            <a:grpFill/>
          </p:spPr>
        </p:pic>
        <p:pic>
          <p:nvPicPr>
            <p:cNvPr id="9" name="Picture 8">
              <a:extLst>
                <a:ext uri="{FF2B5EF4-FFF2-40B4-BE49-F238E27FC236}">
                  <a16:creationId xmlns:a16="http://schemas.microsoft.com/office/drawing/2014/main" id="{34B6FDC5-0EB3-A0F5-3B02-85FD55F41438}"/>
                </a:ext>
              </a:extLst>
            </p:cNvPr>
            <p:cNvPicPr>
              <a:picLocks noChangeAspect="1"/>
            </p:cNvPicPr>
            <p:nvPr/>
          </p:nvPicPr>
          <p:blipFill>
            <a:blip r:embed="rId5"/>
            <a:stretch>
              <a:fillRect/>
            </a:stretch>
          </p:blipFill>
          <p:spPr>
            <a:xfrm>
              <a:off x="9755380" y="90145"/>
              <a:ext cx="2069857" cy="752920"/>
            </a:xfrm>
            <a:prstGeom prst="rect">
              <a:avLst/>
            </a:prstGeom>
            <a:grpFill/>
          </p:spPr>
        </p:pic>
      </p:grpSp>
      <p:sp>
        <p:nvSpPr>
          <p:cNvPr id="4" name="TextBox 3">
            <a:extLst>
              <a:ext uri="{FF2B5EF4-FFF2-40B4-BE49-F238E27FC236}">
                <a16:creationId xmlns:a16="http://schemas.microsoft.com/office/drawing/2014/main" id="{FDB64081-1E8D-4AE3-B118-94DD221F09DE}"/>
              </a:ext>
            </a:extLst>
          </p:cNvPr>
          <p:cNvSpPr txBox="1"/>
          <p:nvPr/>
        </p:nvSpPr>
        <p:spPr>
          <a:xfrm>
            <a:off x="3490679" y="215376"/>
            <a:ext cx="4264043" cy="455509"/>
          </a:xfrm>
          <a:prstGeom prst="rect">
            <a:avLst/>
          </a:prstGeom>
          <a:solidFill>
            <a:srgbClr val="FF9933"/>
          </a:solidFill>
          <a:ln>
            <a:solidFill>
              <a:srgbClr val="FB9205"/>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1800" b="1">
                <a:solidFill>
                  <a:schemeClr val="bg1"/>
                </a:solidFill>
                <a:latin typeface="Montserrat" panose="00000500000000000000" pitchFamily="2" charset="0"/>
              </a:defRPr>
            </a:lvl1pPr>
          </a:lstStyle>
          <a:p>
            <a:r>
              <a:rPr lang="en-US" sz="2800" dirty="0">
                <a:solidFill>
                  <a:srgbClr val="FFFFFF"/>
                </a:solidFill>
                <a:latin typeface="Cambria" panose="02040503050406030204" pitchFamily="18" charset="0"/>
                <a:ea typeface="Cambria" panose="02040503050406030204" pitchFamily="18" charset="0"/>
              </a:rPr>
              <a:t>NOTABLE ODL ALUMNI</a:t>
            </a:r>
          </a:p>
        </p:txBody>
      </p:sp>
    </p:spTree>
    <p:extLst>
      <p:ext uri="{BB962C8B-B14F-4D97-AF65-F5344CB8AC3E}">
        <p14:creationId xmlns:p14="http://schemas.microsoft.com/office/powerpoint/2010/main" val="1259505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8AF7414-9772-3F2B-73A1-401D4FD5BF75}"/>
              </a:ext>
            </a:extLst>
          </p:cNvPr>
          <p:cNvSpPr txBox="1"/>
          <p:nvPr/>
        </p:nvSpPr>
        <p:spPr>
          <a:xfrm>
            <a:off x="8351521" y="6468041"/>
            <a:ext cx="3946914" cy="246221"/>
          </a:xfrm>
          <a:prstGeom prst="rect">
            <a:avLst/>
          </a:prstGeom>
          <a:noFill/>
        </p:spPr>
        <p:txBody>
          <a:bodyPr wrap="none" rtlCol="0">
            <a:spAutoFit/>
          </a:bodyPr>
          <a:lstStyle/>
          <a:p>
            <a:r>
              <a:rPr lang="en-US" sz="1000" b="1" spc="300" dirty="0">
                <a:solidFill>
                  <a:schemeClr val="bg1"/>
                </a:solidFill>
                <a:latin typeface="Open Sans" charset="0"/>
                <a:ea typeface="Open Sans" charset="0"/>
                <a:cs typeface="Open Sans" charset="0"/>
              </a:rPr>
              <a:t>WWW.LPUDE.IN, WWW.LPUONLINE.COM</a:t>
            </a:r>
          </a:p>
        </p:txBody>
      </p:sp>
      <p:pic>
        <p:nvPicPr>
          <p:cNvPr id="7" name="Picture 6">
            <a:extLst>
              <a:ext uri="{FF2B5EF4-FFF2-40B4-BE49-F238E27FC236}">
                <a16:creationId xmlns:a16="http://schemas.microsoft.com/office/drawing/2014/main" id="{6689E4C0-CB9D-2ABA-6D16-D059D0091A3E}"/>
              </a:ext>
            </a:extLst>
          </p:cNvPr>
          <p:cNvPicPr>
            <a:picLocks noChangeAspect="1"/>
          </p:cNvPicPr>
          <p:nvPr/>
        </p:nvPicPr>
        <p:blipFill rotWithShape="1">
          <a:blip r:embed="rId3">
            <a:extLst>
              <a:ext uri="{28A0092B-C50C-407E-A947-70E740481C1C}">
                <a14:useLocalDpi xmlns:a14="http://schemas.microsoft.com/office/drawing/2010/main" val="0"/>
              </a:ext>
            </a:extLst>
          </a:blip>
          <a:srcRect r="4264"/>
          <a:stretch/>
        </p:blipFill>
        <p:spPr>
          <a:xfrm>
            <a:off x="111036" y="1208645"/>
            <a:ext cx="5957597" cy="4228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17B14B65-23A1-1A7B-D9CA-E68090B2E594}"/>
              </a:ext>
            </a:extLst>
          </p:cNvPr>
          <p:cNvPicPr>
            <a:picLocks noChangeAspect="1"/>
          </p:cNvPicPr>
          <p:nvPr/>
        </p:nvPicPr>
        <p:blipFill rotWithShape="1">
          <a:blip r:embed="rId4">
            <a:extLst>
              <a:ext uri="{28A0092B-C50C-407E-A947-70E740481C1C}">
                <a14:useLocalDpi xmlns:a14="http://schemas.microsoft.com/office/drawing/2010/main" val="0"/>
              </a:ext>
            </a:extLst>
          </a:blip>
          <a:srcRect r="5097"/>
          <a:stretch/>
        </p:blipFill>
        <p:spPr>
          <a:xfrm>
            <a:off x="6188724" y="1192251"/>
            <a:ext cx="5915461" cy="4228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6" name="Group 15">
            <a:extLst>
              <a:ext uri="{FF2B5EF4-FFF2-40B4-BE49-F238E27FC236}">
                <a16:creationId xmlns:a16="http://schemas.microsoft.com/office/drawing/2014/main" id="{3CB96B4C-92CF-D7BC-42E1-05136F59435C}"/>
              </a:ext>
            </a:extLst>
          </p:cNvPr>
          <p:cNvGrpSpPr/>
          <p:nvPr/>
        </p:nvGrpSpPr>
        <p:grpSpPr>
          <a:xfrm>
            <a:off x="0" y="0"/>
            <a:ext cx="12192000" cy="933211"/>
            <a:chOff x="0" y="0"/>
            <a:chExt cx="9144000" cy="699908"/>
          </a:xfrm>
        </p:grpSpPr>
        <p:grpSp>
          <p:nvGrpSpPr>
            <p:cNvPr id="8" name="Group 7">
              <a:extLst>
                <a:ext uri="{FF2B5EF4-FFF2-40B4-BE49-F238E27FC236}">
                  <a16:creationId xmlns:a16="http://schemas.microsoft.com/office/drawing/2014/main" id="{77672DB9-5F5F-50ED-F5B1-D97F7F8517D9}"/>
                </a:ext>
              </a:extLst>
            </p:cNvPr>
            <p:cNvGrpSpPr/>
            <p:nvPr/>
          </p:nvGrpSpPr>
          <p:grpSpPr>
            <a:xfrm>
              <a:off x="0" y="0"/>
              <a:ext cx="9144000" cy="699908"/>
              <a:chOff x="0" y="0"/>
              <a:chExt cx="12192000" cy="933210"/>
            </a:xfrm>
            <a:solidFill>
              <a:srgbClr val="FF9933"/>
            </a:solidFill>
          </p:grpSpPr>
          <p:sp>
            <p:nvSpPr>
              <p:cNvPr id="13" name="Rectangle 12">
                <a:extLst>
                  <a:ext uri="{FF2B5EF4-FFF2-40B4-BE49-F238E27FC236}">
                    <a16:creationId xmlns:a16="http://schemas.microsoft.com/office/drawing/2014/main" id="{82F6CFC5-1F24-96D5-6AD7-3DD554F79ABE}"/>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14" name="Picture 13">
                <a:extLst>
                  <a:ext uri="{FF2B5EF4-FFF2-40B4-BE49-F238E27FC236}">
                    <a16:creationId xmlns:a16="http://schemas.microsoft.com/office/drawing/2014/main" id="{1F825177-5E2E-D98E-0F7C-50220D99EC7C}"/>
                  </a:ext>
                </a:extLst>
              </p:cNvPr>
              <p:cNvPicPr>
                <a:picLocks noChangeAspect="1"/>
              </p:cNvPicPr>
              <p:nvPr/>
            </p:nvPicPr>
            <p:blipFill>
              <a:blip r:embed="rId5"/>
              <a:stretch>
                <a:fillRect/>
              </a:stretch>
            </p:blipFill>
            <p:spPr>
              <a:xfrm>
                <a:off x="366763" y="0"/>
                <a:ext cx="1544709" cy="933210"/>
              </a:xfrm>
              <a:prstGeom prst="rect">
                <a:avLst/>
              </a:prstGeom>
              <a:grpFill/>
            </p:spPr>
          </p:pic>
          <p:pic>
            <p:nvPicPr>
              <p:cNvPr id="15" name="Picture 14">
                <a:extLst>
                  <a:ext uri="{FF2B5EF4-FFF2-40B4-BE49-F238E27FC236}">
                    <a16:creationId xmlns:a16="http://schemas.microsoft.com/office/drawing/2014/main" id="{A6C32518-0EB3-1230-AD21-3F5DF4073F21}"/>
                  </a:ext>
                </a:extLst>
              </p:cNvPr>
              <p:cNvPicPr>
                <a:picLocks noChangeAspect="1"/>
              </p:cNvPicPr>
              <p:nvPr/>
            </p:nvPicPr>
            <p:blipFill>
              <a:blip r:embed="rId6"/>
              <a:stretch>
                <a:fillRect/>
              </a:stretch>
            </p:blipFill>
            <p:spPr>
              <a:xfrm>
                <a:off x="9755380" y="90145"/>
                <a:ext cx="2069857" cy="752920"/>
              </a:xfrm>
              <a:prstGeom prst="rect">
                <a:avLst/>
              </a:prstGeom>
              <a:grpFill/>
            </p:spPr>
          </p:pic>
        </p:grpSp>
        <p:grpSp>
          <p:nvGrpSpPr>
            <p:cNvPr id="3" name="Group 2">
              <a:extLst>
                <a:ext uri="{FF2B5EF4-FFF2-40B4-BE49-F238E27FC236}">
                  <a16:creationId xmlns:a16="http://schemas.microsoft.com/office/drawing/2014/main" id="{8802A08B-777F-0794-4D8F-72C0DB60E241}"/>
                </a:ext>
              </a:extLst>
            </p:cNvPr>
            <p:cNvGrpSpPr/>
            <p:nvPr/>
          </p:nvGrpSpPr>
          <p:grpSpPr>
            <a:xfrm>
              <a:off x="2317376" y="45152"/>
              <a:ext cx="4436597" cy="528716"/>
              <a:chOff x="1597413" y="202398"/>
              <a:chExt cx="4436597" cy="528716"/>
            </a:xfrm>
          </p:grpSpPr>
          <p:sp>
            <p:nvSpPr>
              <p:cNvPr id="10" name="Rectangle 9">
                <a:extLst>
                  <a:ext uri="{FF2B5EF4-FFF2-40B4-BE49-F238E27FC236}">
                    <a16:creationId xmlns:a16="http://schemas.microsoft.com/office/drawing/2014/main" id="{BB3CC735-FF35-7EDE-1071-E4533C67DBC9}"/>
                  </a:ext>
                </a:extLst>
              </p:cNvPr>
              <p:cNvSpPr/>
              <p:nvPr/>
            </p:nvSpPr>
            <p:spPr>
              <a:xfrm>
                <a:off x="2106091" y="202398"/>
                <a:ext cx="3786709" cy="528716"/>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prstClr val="white"/>
                  </a:solidFill>
                  <a:latin typeface="+mj-lt"/>
                </a:endParaRPr>
              </a:p>
            </p:txBody>
          </p:sp>
          <p:sp>
            <p:nvSpPr>
              <p:cNvPr id="11" name="TextBox 10">
                <a:extLst>
                  <a:ext uri="{FF2B5EF4-FFF2-40B4-BE49-F238E27FC236}">
                    <a16:creationId xmlns:a16="http://schemas.microsoft.com/office/drawing/2014/main" id="{906970D3-9BEC-A667-9FFB-8B6705C81B9C}"/>
                  </a:ext>
                </a:extLst>
              </p:cNvPr>
              <p:cNvSpPr txBox="1"/>
              <p:nvPr/>
            </p:nvSpPr>
            <p:spPr>
              <a:xfrm>
                <a:off x="1597413" y="258254"/>
                <a:ext cx="4436597" cy="346249"/>
              </a:xfrm>
              <a:prstGeom prst="rect">
                <a:avLst/>
              </a:prstGeom>
              <a:noFill/>
              <a:ln>
                <a:noFill/>
              </a:ln>
            </p:spPr>
            <p:txBody>
              <a:bodyPr wrap="square" rtlCol="0">
                <a:spAutoFit/>
              </a:bodyPr>
              <a:lstStyle/>
              <a:p>
                <a:pPr algn="ctr" defTabSz="914377">
                  <a:defRPr/>
                </a:pPr>
                <a:r>
                  <a:rPr lang="en-US" sz="2400" b="1" dirty="0">
                    <a:solidFill>
                      <a:srgbClr val="FFFFFF"/>
                    </a:solidFill>
                    <a:latin typeface="Montserrat" charset="0"/>
                    <a:ea typeface="Montserrat" charset="0"/>
                    <a:cs typeface="Montserrat" charset="0"/>
                  </a:rPr>
                  <a:t>ALUMNI AWARD 2023</a:t>
                </a:r>
                <a:endParaRPr lang="en-US" sz="2400" b="1" dirty="0">
                  <a:solidFill>
                    <a:srgbClr val="FFFFFF"/>
                  </a:solidFill>
                  <a:latin typeface="Montserrat" charset="0"/>
                </a:endParaRPr>
              </a:p>
            </p:txBody>
          </p:sp>
        </p:grpSp>
      </p:grpSp>
    </p:spTree>
    <p:extLst>
      <p:ext uri="{BB962C8B-B14F-4D97-AF65-F5344CB8AC3E}">
        <p14:creationId xmlns:p14="http://schemas.microsoft.com/office/powerpoint/2010/main" val="3846140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8AF7414-9772-3F2B-73A1-401D4FD5BF75}"/>
              </a:ext>
            </a:extLst>
          </p:cNvPr>
          <p:cNvSpPr txBox="1"/>
          <p:nvPr/>
        </p:nvSpPr>
        <p:spPr>
          <a:xfrm>
            <a:off x="8351521" y="6468041"/>
            <a:ext cx="3946914" cy="246221"/>
          </a:xfrm>
          <a:prstGeom prst="rect">
            <a:avLst/>
          </a:prstGeom>
          <a:noFill/>
        </p:spPr>
        <p:txBody>
          <a:bodyPr wrap="none" rtlCol="0">
            <a:spAutoFit/>
          </a:bodyPr>
          <a:lstStyle/>
          <a:p>
            <a:r>
              <a:rPr lang="en-US" sz="1000" b="1" spc="300" dirty="0">
                <a:solidFill>
                  <a:schemeClr val="bg1"/>
                </a:solidFill>
                <a:latin typeface="Open Sans" charset="0"/>
                <a:ea typeface="Open Sans" charset="0"/>
                <a:cs typeface="Open Sans" charset="0"/>
              </a:rPr>
              <a:t>WWW.LPUDE.IN, WWW.LPUONLINE.COM</a:t>
            </a:r>
          </a:p>
        </p:txBody>
      </p:sp>
      <p:pic>
        <p:nvPicPr>
          <p:cNvPr id="7" name="Picture 6">
            <a:extLst>
              <a:ext uri="{FF2B5EF4-FFF2-40B4-BE49-F238E27FC236}">
                <a16:creationId xmlns:a16="http://schemas.microsoft.com/office/drawing/2014/main" id="{A476110E-637A-443E-5938-039081291B54}"/>
              </a:ext>
            </a:extLst>
          </p:cNvPr>
          <p:cNvPicPr>
            <a:picLocks noChangeAspect="1"/>
          </p:cNvPicPr>
          <p:nvPr/>
        </p:nvPicPr>
        <p:blipFill rotWithShape="1">
          <a:blip r:embed="rId3">
            <a:extLst>
              <a:ext uri="{28A0092B-C50C-407E-A947-70E740481C1C}">
                <a14:useLocalDpi xmlns:a14="http://schemas.microsoft.com/office/drawing/2010/main" val="0"/>
              </a:ext>
            </a:extLst>
          </a:blip>
          <a:srcRect l="2768" r="5421"/>
          <a:stretch/>
        </p:blipFill>
        <p:spPr>
          <a:xfrm>
            <a:off x="169501" y="1164091"/>
            <a:ext cx="5926500" cy="4529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7927CFCF-CBEA-EABF-32CE-D78727644678}"/>
              </a:ext>
            </a:extLst>
          </p:cNvPr>
          <p:cNvPicPr>
            <a:picLocks noChangeAspect="1"/>
          </p:cNvPicPr>
          <p:nvPr/>
        </p:nvPicPr>
        <p:blipFill rotWithShape="1">
          <a:blip r:embed="rId4">
            <a:extLst>
              <a:ext uri="{28A0092B-C50C-407E-A947-70E740481C1C}">
                <a14:useLocalDpi xmlns:a14="http://schemas.microsoft.com/office/drawing/2010/main" val="0"/>
              </a:ext>
            </a:extLst>
          </a:blip>
          <a:srcRect r="4578"/>
          <a:stretch/>
        </p:blipFill>
        <p:spPr>
          <a:xfrm>
            <a:off x="6290392" y="1164091"/>
            <a:ext cx="5732109" cy="4529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A217EFEC-7D06-36CF-703E-4E764350807C}"/>
              </a:ext>
            </a:extLst>
          </p:cNvPr>
          <p:cNvGrpSpPr/>
          <p:nvPr/>
        </p:nvGrpSpPr>
        <p:grpSpPr>
          <a:xfrm>
            <a:off x="0" y="0"/>
            <a:ext cx="12192000" cy="933211"/>
            <a:chOff x="0" y="0"/>
            <a:chExt cx="9144000" cy="699908"/>
          </a:xfrm>
        </p:grpSpPr>
        <p:grpSp>
          <p:nvGrpSpPr>
            <p:cNvPr id="8" name="Group 7">
              <a:extLst>
                <a:ext uri="{FF2B5EF4-FFF2-40B4-BE49-F238E27FC236}">
                  <a16:creationId xmlns:a16="http://schemas.microsoft.com/office/drawing/2014/main" id="{F486BB7A-0E18-9EA7-192B-255E74792E40}"/>
                </a:ext>
              </a:extLst>
            </p:cNvPr>
            <p:cNvGrpSpPr/>
            <p:nvPr/>
          </p:nvGrpSpPr>
          <p:grpSpPr>
            <a:xfrm>
              <a:off x="0" y="0"/>
              <a:ext cx="9144000" cy="699908"/>
              <a:chOff x="0" y="0"/>
              <a:chExt cx="12192000" cy="933210"/>
            </a:xfrm>
            <a:solidFill>
              <a:srgbClr val="FF9933"/>
            </a:solidFill>
          </p:grpSpPr>
          <p:sp>
            <p:nvSpPr>
              <p:cNvPr id="16" name="Rectangle 15">
                <a:extLst>
                  <a:ext uri="{FF2B5EF4-FFF2-40B4-BE49-F238E27FC236}">
                    <a16:creationId xmlns:a16="http://schemas.microsoft.com/office/drawing/2014/main" id="{465FC0E4-ADF3-ED88-6740-311222D01C91}"/>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17" name="Picture 16">
                <a:extLst>
                  <a:ext uri="{FF2B5EF4-FFF2-40B4-BE49-F238E27FC236}">
                    <a16:creationId xmlns:a16="http://schemas.microsoft.com/office/drawing/2014/main" id="{E8807A7C-1D8F-B85D-617F-FAEC502F0548}"/>
                  </a:ext>
                </a:extLst>
              </p:cNvPr>
              <p:cNvPicPr>
                <a:picLocks noChangeAspect="1"/>
              </p:cNvPicPr>
              <p:nvPr/>
            </p:nvPicPr>
            <p:blipFill>
              <a:blip r:embed="rId5"/>
              <a:stretch>
                <a:fillRect/>
              </a:stretch>
            </p:blipFill>
            <p:spPr>
              <a:xfrm>
                <a:off x="366763" y="0"/>
                <a:ext cx="1544709" cy="933210"/>
              </a:xfrm>
              <a:prstGeom prst="rect">
                <a:avLst/>
              </a:prstGeom>
              <a:grpFill/>
            </p:spPr>
          </p:pic>
          <p:pic>
            <p:nvPicPr>
              <p:cNvPr id="18" name="Picture 17">
                <a:extLst>
                  <a:ext uri="{FF2B5EF4-FFF2-40B4-BE49-F238E27FC236}">
                    <a16:creationId xmlns:a16="http://schemas.microsoft.com/office/drawing/2014/main" id="{AFF63732-8834-B713-59C2-4F933D8B8C59}"/>
                  </a:ext>
                </a:extLst>
              </p:cNvPr>
              <p:cNvPicPr>
                <a:picLocks noChangeAspect="1"/>
              </p:cNvPicPr>
              <p:nvPr/>
            </p:nvPicPr>
            <p:blipFill>
              <a:blip r:embed="rId6"/>
              <a:stretch>
                <a:fillRect/>
              </a:stretch>
            </p:blipFill>
            <p:spPr>
              <a:xfrm>
                <a:off x="9755380" y="90145"/>
                <a:ext cx="2069857" cy="752920"/>
              </a:xfrm>
              <a:prstGeom prst="rect">
                <a:avLst/>
              </a:prstGeom>
              <a:grpFill/>
            </p:spPr>
          </p:pic>
        </p:grpSp>
        <p:grpSp>
          <p:nvGrpSpPr>
            <p:cNvPr id="13" name="Group 12">
              <a:extLst>
                <a:ext uri="{FF2B5EF4-FFF2-40B4-BE49-F238E27FC236}">
                  <a16:creationId xmlns:a16="http://schemas.microsoft.com/office/drawing/2014/main" id="{F5DCDD48-4745-063B-FB03-97F3ED855741}"/>
                </a:ext>
              </a:extLst>
            </p:cNvPr>
            <p:cNvGrpSpPr/>
            <p:nvPr/>
          </p:nvGrpSpPr>
          <p:grpSpPr>
            <a:xfrm>
              <a:off x="2317376" y="45152"/>
              <a:ext cx="4436597" cy="528716"/>
              <a:chOff x="1597413" y="202398"/>
              <a:chExt cx="4436597" cy="528716"/>
            </a:xfrm>
          </p:grpSpPr>
          <p:sp>
            <p:nvSpPr>
              <p:cNvPr id="14" name="Rectangle 13">
                <a:extLst>
                  <a:ext uri="{FF2B5EF4-FFF2-40B4-BE49-F238E27FC236}">
                    <a16:creationId xmlns:a16="http://schemas.microsoft.com/office/drawing/2014/main" id="{108DF44F-132D-55A7-1CB5-756FA97A1896}"/>
                  </a:ext>
                </a:extLst>
              </p:cNvPr>
              <p:cNvSpPr/>
              <p:nvPr/>
            </p:nvSpPr>
            <p:spPr>
              <a:xfrm>
                <a:off x="2106091" y="202398"/>
                <a:ext cx="3786709" cy="528716"/>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prstClr val="white"/>
                  </a:solidFill>
                  <a:latin typeface="+mj-lt"/>
                </a:endParaRPr>
              </a:p>
            </p:txBody>
          </p:sp>
          <p:sp>
            <p:nvSpPr>
              <p:cNvPr id="15" name="TextBox 14">
                <a:extLst>
                  <a:ext uri="{FF2B5EF4-FFF2-40B4-BE49-F238E27FC236}">
                    <a16:creationId xmlns:a16="http://schemas.microsoft.com/office/drawing/2014/main" id="{E558DC3D-74A5-A765-FE42-F63C1455DD4F}"/>
                  </a:ext>
                </a:extLst>
              </p:cNvPr>
              <p:cNvSpPr txBox="1"/>
              <p:nvPr/>
            </p:nvSpPr>
            <p:spPr>
              <a:xfrm>
                <a:off x="1597413" y="258254"/>
                <a:ext cx="4436597" cy="346249"/>
              </a:xfrm>
              <a:prstGeom prst="rect">
                <a:avLst/>
              </a:prstGeom>
              <a:noFill/>
              <a:ln>
                <a:noFill/>
              </a:ln>
            </p:spPr>
            <p:txBody>
              <a:bodyPr wrap="square" rtlCol="0">
                <a:spAutoFit/>
              </a:bodyPr>
              <a:lstStyle/>
              <a:p>
                <a:pPr algn="ctr" defTabSz="914377">
                  <a:defRPr/>
                </a:pPr>
                <a:r>
                  <a:rPr lang="en-US" sz="2400" b="1" dirty="0">
                    <a:solidFill>
                      <a:srgbClr val="FFFFFF"/>
                    </a:solidFill>
                    <a:latin typeface="Montserrat" charset="0"/>
                    <a:ea typeface="Montserrat" charset="0"/>
                    <a:cs typeface="Montserrat" charset="0"/>
                  </a:rPr>
                  <a:t>ALUMNI AWARD 2023</a:t>
                </a:r>
                <a:endParaRPr lang="en-US" sz="2400" b="1" dirty="0">
                  <a:solidFill>
                    <a:srgbClr val="FFFFFF"/>
                  </a:solidFill>
                  <a:latin typeface="Montserrat" charset="0"/>
                </a:endParaRPr>
              </a:p>
            </p:txBody>
          </p:sp>
        </p:grpSp>
      </p:grpSp>
    </p:spTree>
    <p:extLst>
      <p:ext uri="{BB962C8B-B14F-4D97-AF65-F5344CB8AC3E}">
        <p14:creationId xmlns:p14="http://schemas.microsoft.com/office/powerpoint/2010/main" val="1802494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012BAA-7408-2969-1BC0-198FF5A94835}"/>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33FAA845-30B3-98B8-55DD-68E1ED4944C4}"/>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8A5E589A-45DC-81D2-05EA-5A43AB0D0B73}"/>
                </a:ext>
              </a:extLst>
            </p:cNvPr>
            <p:cNvPicPr>
              <a:picLocks noChangeAspect="1"/>
            </p:cNvPicPr>
            <p:nvPr/>
          </p:nvPicPr>
          <p:blipFill>
            <a:blip r:embed="rId2"/>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FF2ECA50-098C-3492-8D25-8C8CC01A9606}"/>
                </a:ext>
              </a:extLst>
            </p:cNvPr>
            <p:cNvPicPr>
              <a:picLocks noChangeAspect="1"/>
            </p:cNvPicPr>
            <p:nvPr/>
          </p:nvPicPr>
          <p:blipFill>
            <a:blip r:embed="rId3"/>
            <a:stretch>
              <a:fillRect/>
            </a:stretch>
          </p:blipFill>
          <p:spPr>
            <a:xfrm>
              <a:off x="9755380" y="90145"/>
              <a:ext cx="2069857" cy="752920"/>
            </a:xfrm>
            <a:prstGeom prst="rect">
              <a:avLst/>
            </a:prstGeom>
          </p:spPr>
        </p:pic>
      </p:grpSp>
      <p:sp>
        <p:nvSpPr>
          <p:cNvPr id="25" name="Google Shape;152;p10">
            <a:extLst>
              <a:ext uri="{FF2B5EF4-FFF2-40B4-BE49-F238E27FC236}">
                <a16:creationId xmlns:a16="http://schemas.microsoft.com/office/drawing/2014/main" id="{CDF71683-B65D-F614-1EC7-ECD22EC36ABB}"/>
              </a:ext>
            </a:extLst>
          </p:cNvPr>
          <p:cNvSpPr txBox="1">
            <a:spLocks/>
          </p:cNvSpPr>
          <p:nvPr/>
        </p:nvSpPr>
        <p:spPr>
          <a:xfrm>
            <a:off x="4093526" y="193077"/>
            <a:ext cx="3479800" cy="500107"/>
          </a:xfrm>
          <a:prstGeom prst="rect">
            <a:avLst/>
          </a:prstGeom>
          <a:solidFill>
            <a:srgbClr val="E67622"/>
          </a:solidFill>
          <a:ln w="9525" cap="flat" cmpd="sng">
            <a:solidFill>
              <a:schemeClr val="tx1">
                <a:lumMod val="95000"/>
                <a:lumOff val="5000"/>
              </a:schemeClr>
            </a:solidFill>
            <a:prstDash val="solid"/>
            <a:round/>
            <a:headEnd type="none" w="sm" len="sm"/>
            <a:tailEnd type="none" w="sm" len="sm"/>
          </a:ln>
        </p:spPr>
        <p:txBody>
          <a:bodyPr spcFirstLastPara="1" wrap="square" lIns="68575" tIns="34275" rIns="68575" bIns="3427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latin typeface="Cambria"/>
                <a:ea typeface="Cambria"/>
                <a:cs typeface="Cambria"/>
                <a:sym typeface="Cambria"/>
              </a:rPr>
              <a:t>Achievement</a:t>
            </a:r>
          </a:p>
        </p:txBody>
      </p:sp>
      <p:pic>
        <p:nvPicPr>
          <p:cNvPr id="7" name="Picture 6">
            <a:extLst>
              <a:ext uri="{FF2B5EF4-FFF2-40B4-BE49-F238E27FC236}">
                <a16:creationId xmlns:a16="http://schemas.microsoft.com/office/drawing/2014/main" id="{24271B23-E72D-2740-8946-BE3CD31DB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763" y="970452"/>
            <a:ext cx="11458474" cy="5559031"/>
          </a:xfrm>
          <a:prstGeom prst="rect">
            <a:avLst/>
          </a:prstGeom>
          <a:ln>
            <a:solidFill>
              <a:srgbClr val="FB9205"/>
            </a:solidFill>
          </a:ln>
        </p:spPr>
      </p:pic>
    </p:spTree>
    <p:extLst>
      <p:ext uri="{BB962C8B-B14F-4D97-AF65-F5344CB8AC3E}">
        <p14:creationId xmlns:p14="http://schemas.microsoft.com/office/powerpoint/2010/main" val="2170732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8AF7414-9772-3F2B-73A1-401D4FD5BF75}"/>
              </a:ext>
            </a:extLst>
          </p:cNvPr>
          <p:cNvSpPr txBox="1"/>
          <p:nvPr/>
        </p:nvSpPr>
        <p:spPr>
          <a:xfrm>
            <a:off x="8351521" y="6468041"/>
            <a:ext cx="3946914" cy="246221"/>
          </a:xfrm>
          <a:prstGeom prst="rect">
            <a:avLst/>
          </a:prstGeom>
          <a:noFill/>
        </p:spPr>
        <p:txBody>
          <a:bodyPr wrap="none" rtlCol="0">
            <a:spAutoFit/>
          </a:bodyPr>
          <a:lstStyle/>
          <a:p>
            <a:r>
              <a:rPr lang="en-US" sz="1000" b="1" spc="300" dirty="0">
                <a:solidFill>
                  <a:schemeClr val="bg1"/>
                </a:solidFill>
                <a:latin typeface="Open Sans" charset="0"/>
                <a:ea typeface="Open Sans" charset="0"/>
                <a:cs typeface="Open Sans" charset="0"/>
              </a:rPr>
              <a:t>WWW.LPUDE.IN, WWW.LPUONLINE.COM</a:t>
            </a:r>
          </a:p>
        </p:txBody>
      </p:sp>
      <p:pic>
        <p:nvPicPr>
          <p:cNvPr id="7" name="Picture 6">
            <a:extLst>
              <a:ext uri="{FF2B5EF4-FFF2-40B4-BE49-F238E27FC236}">
                <a16:creationId xmlns:a16="http://schemas.microsoft.com/office/drawing/2014/main" id="{77D58A86-0277-2490-4E2C-4DFC77D33175}"/>
              </a:ext>
            </a:extLst>
          </p:cNvPr>
          <p:cNvPicPr>
            <a:picLocks noChangeAspect="1"/>
          </p:cNvPicPr>
          <p:nvPr/>
        </p:nvPicPr>
        <p:blipFill rotWithShape="1">
          <a:blip r:embed="rId3">
            <a:extLst>
              <a:ext uri="{28A0092B-C50C-407E-A947-70E740481C1C}">
                <a14:useLocalDpi xmlns:a14="http://schemas.microsoft.com/office/drawing/2010/main" val="0"/>
              </a:ext>
            </a:extLst>
          </a:blip>
          <a:srcRect l="2723" r="3798"/>
          <a:stretch/>
        </p:blipFill>
        <p:spPr>
          <a:xfrm>
            <a:off x="136805" y="1117777"/>
            <a:ext cx="5823127" cy="4613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46D2CF66-63A8-32A4-F187-2243E9710394}"/>
              </a:ext>
            </a:extLst>
          </p:cNvPr>
          <p:cNvPicPr>
            <a:picLocks noChangeAspect="1"/>
          </p:cNvPicPr>
          <p:nvPr/>
        </p:nvPicPr>
        <p:blipFill rotWithShape="1">
          <a:blip r:embed="rId4">
            <a:extLst>
              <a:ext uri="{28A0092B-C50C-407E-A947-70E740481C1C}">
                <a14:useLocalDpi xmlns:a14="http://schemas.microsoft.com/office/drawing/2010/main" val="0"/>
              </a:ext>
            </a:extLst>
          </a:blip>
          <a:srcRect r="4218"/>
          <a:stretch/>
        </p:blipFill>
        <p:spPr>
          <a:xfrm>
            <a:off x="6174760" y="1126937"/>
            <a:ext cx="5880437" cy="4613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D6CAC90C-62AD-14D8-4F21-AFCCC5B01C97}"/>
              </a:ext>
            </a:extLst>
          </p:cNvPr>
          <p:cNvGrpSpPr/>
          <p:nvPr/>
        </p:nvGrpSpPr>
        <p:grpSpPr>
          <a:xfrm>
            <a:off x="0" y="0"/>
            <a:ext cx="12192000" cy="933211"/>
            <a:chOff x="0" y="0"/>
            <a:chExt cx="9144000" cy="699908"/>
          </a:xfrm>
        </p:grpSpPr>
        <p:grpSp>
          <p:nvGrpSpPr>
            <p:cNvPr id="8" name="Group 7">
              <a:extLst>
                <a:ext uri="{FF2B5EF4-FFF2-40B4-BE49-F238E27FC236}">
                  <a16:creationId xmlns:a16="http://schemas.microsoft.com/office/drawing/2014/main" id="{205AF543-26B1-3CE7-23C7-CDCBDEFD0024}"/>
                </a:ext>
              </a:extLst>
            </p:cNvPr>
            <p:cNvGrpSpPr/>
            <p:nvPr/>
          </p:nvGrpSpPr>
          <p:grpSpPr>
            <a:xfrm>
              <a:off x="0" y="0"/>
              <a:ext cx="9144000" cy="699908"/>
              <a:chOff x="0" y="0"/>
              <a:chExt cx="12192000" cy="933210"/>
            </a:xfrm>
            <a:solidFill>
              <a:srgbClr val="FF9933"/>
            </a:solidFill>
          </p:grpSpPr>
          <p:sp>
            <p:nvSpPr>
              <p:cNvPr id="16" name="Rectangle 15">
                <a:extLst>
                  <a:ext uri="{FF2B5EF4-FFF2-40B4-BE49-F238E27FC236}">
                    <a16:creationId xmlns:a16="http://schemas.microsoft.com/office/drawing/2014/main" id="{109F027F-3603-61C3-E954-0AD4680A9EB2}"/>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17" name="Picture 16">
                <a:extLst>
                  <a:ext uri="{FF2B5EF4-FFF2-40B4-BE49-F238E27FC236}">
                    <a16:creationId xmlns:a16="http://schemas.microsoft.com/office/drawing/2014/main" id="{EAB95AE5-D6ED-0BE5-8528-28CB4A57ECED}"/>
                  </a:ext>
                </a:extLst>
              </p:cNvPr>
              <p:cNvPicPr>
                <a:picLocks noChangeAspect="1"/>
              </p:cNvPicPr>
              <p:nvPr/>
            </p:nvPicPr>
            <p:blipFill>
              <a:blip r:embed="rId5"/>
              <a:stretch>
                <a:fillRect/>
              </a:stretch>
            </p:blipFill>
            <p:spPr>
              <a:xfrm>
                <a:off x="366763" y="0"/>
                <a:ext cx="1544709" cy="933210"/>
              </a:xfrm>
              <a:prstGeom prst="rect">
                <a:avLst/>
              </a:prstGeom>
              <a:grpFill/>
            </p:spPr>
          </p:pic>
          <p:pic>
            <p:nvPicPr>
              <p:cNvPr id="18" name="Picture 17">
                <a:extLst>
                  <a:ext uri="{FF2B5EF4-FFF2-40B4-BE49-F238E27FC236}">
                    <a16:creationId xmlns:a16="http://schemas.microsoft.com/office/drawing/2014/main" id="{2B62C2DA-8784-A862-1226-443A81CFFD79}"/>
                  </a:ext>
                </a:extLst>
              </p:cNvPr>
              <p:cNvPicPr>
                <a:picLocks noChangeAspect="1"/>
              </p:cNvPicPr>
              <p:nvPr/>
            </p:nvPicPr>
            <p:blipFill>
              <a:blip r:embed="rId6"/>
              <a:stretch>
                <a:fillRect/>
              </a:stretch>
            </p:blipFill>
            <p:spPr>
              <a:xfrm>
                <a:off x="9755380" y="90145"/>
                <a:ext cx="2069857" cy="752920"/>
              </a:xfrm>
              <a:prstGeom prst="rect">
                <a:avLst/>
              </a:prstGeom>
              <a:grpFill/>
            </p:spPr>
          </p:pic>
        </p:grpSp>
        <p:grpSp>
          <p:nvGrpSpPr>
            <p:cNvPr id="13" name="Group 12">
              <a:extLst>
                <a:ext uri="{FF2B5EF4-FFF2-40B4-BE49-F238E27FC236}">
                  <a16:creationId xmlns:a16="http://schemas.microsoft.com/office/drawing/2014/main" id="{C09AD68A-F6C8-A209-1116-34F3353EB159}"/>
                </a:ext>
              </a:extLst>
            </p:cNvPr>
            <p:cNvGrpSpPr/>
            <p:nvPr/>
          </p:nvGrpSpPr>
          <p:grpSpPr>
            <a:xfrm>
              <a:off x="2317376" y="45152"/>
              <a:ext cx="4436597" cy="528716"/>
              <a:chOff x="1597413" y="202398"/>
              <a:chExt cx="4436597" cy="528716"/>
            </a:xfrm>
          </p:grpSpPr>
          <p:sp>
            <p:nvSpPr>
              <p:cNvPr id="14" name="Rectangle 13">
                <a:extLst>
                  <a:ext uri="{FF2B5EF4-FFF2-40B4-BE49-F238E27FC236}">
                    <a16:creationId xmlns:a16="http://schemas.microsoft.com/office/drawing/2014/main" id="{05398939-14DA-B52F-75ED-1D4E396ED449}"/>
                  </a:ext>
                </a:extLst>
              </p:cNvPr>
              <p:cNvSpPr/>
              <p:nvPr/>
            </p:nvSpPr>
            <p:spPr>
              <a:xfrm>
                <a:off x="2106091" y="202398"/>
                <a:ext cx="3786709" cy="528716"/>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prstClr val="white"/>
                  </a:solidFill>
                  <a:latin typeface="+mj-lt"/>
                </a:endParaRPr>
              </a:p>
            </p:txBody>
          </p:sp>
          <p:sp>
            <p:nvSpPr>
              <p:cNvPr id="15" name="TextBox 14">
                <a:extLst>
                  <a:ext uri="{FF2B5EF4-FFF2-40B4-BE49-F238E27FC236}">
                    <a16:creationId xmlns:a16="http://schemas.microsoft.com/office/drawing/2014/main" id="{DD40133A-E11F-3658-CE2F-1649AAD6C99A}"/>
                  </a:ext>
                </a:extLst>
              </p:cNvPr>
              <p:cNvSpPr txBox="1"/>
              <p:nvPr/>
            </p:nvSpPr>
            <p:spPr>
              <a:xfrm>
                <a:off x="1597413" y="258254"/>
                <a:ext cx="4436597" cy="346249"/>
              </a:xfrm>
              <a:prstGeom prst="rect">
                <a:avLst/>
              </a:prstGeom>
              <a:noFill/>
              <a:ln>
                <a:noFill/>
              </a:ln>
            </p:spPr>
            <p:txBody>
              <a:bodyPr wrap="square" rtlCol="0">
                <a:spAutoFit/>
              </a:bodyPr>
              <a:lstStyle/>
              <a:p>
                <a:pPr algn="ctr" defTabSz="914377">
                  <a:defRPr/>
                </a:pPr>
                <a:r>
                  <a:rPr lang="en-US" sz="2400" b="1" dirty="0">
                    <a:solidFill>
                      <a:srgbClr val="FFFFFF"/>
                    </a:solidFill>
                    <a:latin typeface="Montserrat" charset="0"/>
                    <a:ea typeface="Montserrat" charset="0"/>
                    <a:cs typeface="Montserrat" charset="0"/>
                  </a:rPr>
                  <a:t>ALUMNI AWARD 2023</a:t>
                </a:r>
                <a:endParaRPr lang="en-US" sz="2400" b="1" dirty="0">
                  <a:solidFill>
                    <a:srgbClr val="FFFFFF"/>
                  </a:solidFill>
                  <a:latin typeface="Montserrat" charset="0"/>
                </a:endParaRPr>
              </a:p>
            </p:txBody>
          </p:sp>
        </p:grpSp>
      </p:grpSp>
    </p:spTree>
    <p:extLst>
      <p:ext uri="{BB962C8B-B14F-4D97-AF65-F5344CB8AC3E}">
        <p14:creationId xmlns:p14="http://schemas.microsoft.com/office/powerpoint/2010/main" val="1172276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F7645C-475E-90AF-DB14-A327835C73D2}"/>
              </a:ext>
            </a:extLst>
          </p:cNvPr>
          <p:cNvSpPr txBox="1"/>
          <p:nvPr/>
        </p:nvSpPr>
        <p:spPr>
          <a:xfrm>
            <a:off x="2059167" y="1038192"/>
            <a:ext cx="9067800" cy="400110"/>
          </a:xfrm>
          <a:prstGeom prst="rect">
            <a:avLst/>
          </a:prstGeom>
          <a:noFill/>
        </p:spPr>
        <p:txBody>
          <a:bodyPr wrap="square"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Achievements &amp; Participation in University Sports Meet</a:t>
            </a:r>
            <a:endParaRPr lang="en-IN"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F67E8426-3E8A-4FD5-A3D2-07C4D3D8BA22}"/>
              </a:ext>
            </a:extLst>
          </p:cNvPr>
          <p:cNvPicPr>
            <a:picLocks noChangeAspect="1"/>
          </p:cNvPicPr>
          <p:nvPr/>
        </p:nvPicPr>
        <p:blipFill>
          <a:blip r:embed="rId3"/>
          <a:stretch>
            <a:fillRect/>
          </a:stretch>
        </p:blipFill>
        <p:spPr>
          <a:xfrm>
            <a:off x="98828" y="1549193"/>
            <a:ext cx="3391337" cy="5083863"/>
          </a:xfrm>
          <a:prstGeom prst="rect">
            <a:avLst/>
          </a:prstGeom>
        </p:spPr>
      </p:pic>
      <p:sp>
        <p:nvSpPr>
          <p:cNvPr id="18" name="TextBox 17">
            <a:extLst>
              <a:ext uri="{FF2B5EF4-FFF2-40B4-BE49-F238E27FC236}">
                <a16:creationId xmlns:a16="http://schemas.microsoft.com/office/drawing/2014/main" id="{07190F66-6B09-957A-A15E-F7F73D843563}"/>
              </a:ext>
            </a:extLst>
          </p:cNvPr>
          <p:cNvSpPr txBox="1"/>
          <p:nvPr/>
        </p:nvSpPr>
        <p:spPr>
          <a:xfrm>
            <a:off x="98826" y="5819809"/>
            <a:ext cx="3391337" cy="738664"/>
          </a:xfrm>
          <a:prstGeom prst="rect">
            <a:avLst/>
          </a:prstGeom>
          <a:solidFill>
            <a:schemeClr val="tx1">
              <a:lumMod val="50000"/>
            </a:schemeClr>
          </a:solidFill>
        </p:spPr>
        <p:txBody>
          <a:bodyPr wrap="square">
            <a:spAutoFit/>
          </a:bodyPr>
          <a:lstStyle/>
          <a:p>
            <a:pPr algn="just"/>
            <a:r>
              <a:rPr lang="en-GB" sz="1400" b="1" dirty="0">
                <a:solidFill>
                  <a:schemeClr val="bg1"/>
                </a:solidFill>
                <a:highlight>
                  <a:srgbClr val="000000"/>
                </a:highlight>
                <a:latin typeface="Montserrat" panose="00000500000000000000" pitchFamily="2" charset="0"/>
              </a:rPr>
              <a:t>Satnam Singh receiving Silver Medal in 5000m race (Annual Athlete meet 2023)</a:t>
            </a:r>
          </a:p>
        </p:txBody>
      </p:sp>
      <p:pic>
        <p:nvPicPr>
          <p:cNvPr id="7" name="Picture 6">
            <a:extLst>
              <a:ext uri="{FF2B5EF4-FFF2-40B4-BE49-F238E27FC236}">
                <a16:creationId xmlns:a16="http://schemas.microsoft.com/office/drawing/2014/main" id="{22CDCADC-160C-51D7-4503-6845FA9BC5B7}"/>
              </a:ext>
            </a:extLst>
          </p:cNvPr>
          <p:cNvPicPr>
            <a:picLocks noChangeAspect="1"/>
          </p:cNvPicPr>
          <p:nvPr/>
        </p:nvPicPr>
        <p:blipFill>
          <a:blip r:embed="rId4"/>
          <a:stretch>
            <a:fillRect/>
          </a:stretch>
        </p:blipFill>
        <p:spPr>
          <a:xfrm flipH="1">
            <a:off x="3490164" y="1800966"/>
            <a:ext cx="5553965" cy="4494284"/>
          </a:xfrm>
          <a:prstGeom prst="rect">
            <a:avLst/>
          </a:prstGeom>
        </p:spPr>
      </p:pic>
      <p:pic>
        <p:nvPicPr>
          <p:cNvPr id="14" name="Picture 13">
            <a:extLst>
              <a:ext uri="{FF2B5EF4-FFF2-40B4-BE49-F238E27FC236}">
                <a16:creationId xmlns:a16="http://schemas.microsoft.com/office/drawing/2014/main" id="{BC47CF9E-214E-CD2B-1F31-E58D63C7201F}"/>
              </a:ext>
            </a:extLst>
          </p:cNvPr>
          <p:cNvPicPr>
            <a:picLocks noChangeAspect="1"/>
          </p:cNvPicPr>
          <p:nvPr/>
        </p:nvPicPr>
        <p:blipFill>
          <a:blip r:embed="rId5"/>
          <a:stretch>
            <a:fillRect/>
          </a:stretch>
        </p:blipFill>
        <p:spPr>
          <a:xfrm>
            <a:off x="9020797" y="1549192"/>
            <a:ext cx="3171203" cy="2812629"/>
          </a:xfrm>
          <a:prstGeom prst="rect">
            <a:avLst/>
          </a:prstGeom>
        </p:spPr>
      </p:pic>
      <p:pic>
        <p:nvPicPr>
          <p:cNvPr id="16" name="Picture 15">
            <a:extLst>
              <a:ext uri="{FF2B5EF4-FFF2-40B4-BE49-F238E27FC236}">
                <a16:creationId xmlns:a16="http://schemas.microsoft.com/office/drawing/2014/main" id="{51FF21E1-3FA9-AFAF-F563-3AFF068F9927}"/>
              </a:ext>
            </a:extLst>
          </p:cNvPr>
          <p:cNvPicPr>
            <a:picLocks noChangeAspect="1"/>
          </p:cNvPicPr>
          <p:nvPr/>
        </p:nvPicPr>
        <p:blipFill>
          <a:blip r:embed="rId6"/>
          <a:stretch>
            <a:fillRect/>
          </a:stretch>
        </p:blipFill>
        <p:spPr>
          <a:xfrm>
            <a:off x="9282097" y="4361820"/>
            <a:ext cx="2648607" cy="2614000"/>
          </a:xfrm>
          <a:prstGeom prst="rect">
            <a:avLst/>
          </a:prstGeom>
        </p:spPr>
      </p:pic>
      <p:sp>
        <p:nvSpPr>
          <p:cNvPr id="3" name="Rectangle 2">
            <a:extLst>
              <a:ext uri="{FF2B5EF4-FFF2-40B4-BE49-F238E27FC236}">
                <a16:creationId xmlns:a16="http://schemas.microsoft.com/office/drawing/2014/main" id="{28CD051E-2BA0-7711-63E4-AD8E5F92A539}"/>
              </a:ext>
            </a:extLst>
          </p:cNvPr>
          <p:cNvSpPr/>
          <p:nvPr/>
        </p:nvSpPr>
        <p:spPr>
          <a:xfrm>
            <a:off x="0" y="1"/>
            <a:ext cx="12192000" cy="104728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27" name="Group 26">
            <a:extLst>
              <a:ext uri="{FF2B5EF4-FFF2-40B4-BE49-F238E27FC236}">
                <a16:creationId xmlns:a16="http://schemas.microsoft.com/office/drawing/2014/main" id="{ED881120-4081-952B-001A-AA330864BD43}"/>
              </a:ext>
            </a:extLst>
          </p:cNvPr>
          <p:cNvGrpSpPr/>
          <p:nvPr/>
        </p:nvGrpSpPr>
        <p:grpSpPr>
          <a:xfrm>
            <a:off x="0" y="0"/>
            <a:ext cx="12192000" cy="933211"/>
            <a:chOff x="0" y="0"/>
            <a:chExt cx="12192000" cy="933210"/>
          </a:xfrm>
          <a:solidFill>
            <a:srgbClr val="FF9933"/>
          </a:solidFill>
        </p:grpSpPr>
        <p:sp>
          <p:nvSpPr>
            <p:cNvPr id="28" name="Rectangle 27">
              <a:extLst>
                <a:ext uri="{FF2B5EF4-FFF2-40B4-BE49-F238E27FC236}">
                  <a16:creationId xmlns:a16="http://schemas.microsoft.com/office/drawing/2014/main" id="{A8DEB906-7FA8-E8DE-B3E9-2934E5DAFE03}"/>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29" name="Picture 28">
              <a:extLst>
                <a:ext uri="{FF2B5EF4-FFF2-40B4-BE49-F238E27FC236}">
                  <a16:creationId xmlns:a16="http://schemas.microsoft.com/office/drawing/2014/main" id="{A6BBA764-5941-40D9-9FF1-DAC299FE76D4}"/>
                </a:ext>
              </a:extLst>
            </p:cNvPr>
            <p:cNvPicPr>
              <a:picLocks noChangeAspect="1"/>
            </p:cNvPicPr>
            <p:nvPr/>
          </p:nvPicPr>
          <p:blipFill>
            <a:blip r:embed="rId7"/>
            <a:stretch>
              <a:fillRect/>
            </a:stretch>
          </p:blipFill>
          <p:spPr>
            <a:xfrm>
              <a:off x="366763" y="0"/>
              <a:ext cx="1544709" cy="933210"/>
            </a:xfrm>
            <a:prstGeom prst="rect">
              <a:avLst/>
            </a:prstGeom>
            <a:grpFill/>
          </p:spPr>
        </p:pic>
        <p:pic>
          <p:nvPicPr>
            <p:cNvPr id="30" name="Picture 29">
              <a:extLst>
                <a:ext uri="{FF2B5EF4-FFF2-40B4-BE49-F238E27FC236}">
                  <a16:creationId xmlns:a16="http://schemas.microsoft.com/office/drawing/2014/main" id="{68262177-8D4B-6913-C51E-061BA09607A6}"/>
                </a:ext>
              </a:extLst>
            </p:cNvPr>
            <p:cNvPicPr>
              <a:picLocks noChangeAspect="1"/>
            </p:cNvPicPr>
            <p:nvPr/>
          </p:nvPicPr>
          <p:blipFill>
            <a:blip r:embed="rId8"/>
            <a:stretch>
              <a:fillRect/>
            </a:stretch>
          </p:blipFill>
          <p:spPr>
            <a:xfrm>
              <a:off x="9755380" y="90145"/>
              <a:ext cx="2069857" cy="752920"/>
            </a:xfrm>
            <a:prstGeom prst="rect">
              <a:avLst/>
            </a:prstGeom>
            <a:grpFill/>
          </p:spPr>
        </p:pic>
      </p:grpSp>
      <p:sp>
        <p:nvSpPr>
          <p:cNvPr id="31" name="Rectangle 30">
            <a:extLst>
              <a:ext uri="{FF2B5EF4-FFF2-40B4-BE49-F238E27FC236}">
                <a16:creationId xmlns:a16="http://schemas.microsoft.com/office/drawing/2014/main" id="{10B39295-0C6B-4ECF-D322-5FC008B1FA6F}"/>
              </a:ext>
            </a:extLst>
          </p:cNvPr>
          <p:cNvSpPr/>
          <p:nvPr/>
        </p:nvSpPr>
        <p:spPr>
          <a:xfrm>
            <a:off x="2486916" y="247993"/>
            <a:ext cx="6879819" cy="525487"/>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667" b="1" dirty="0">
                <a:solidFill>
                  <a:schemeClr val="bg1"/>
                </a:solidFill>
                <a:latin typeface="+mj-lt"/>
              </a:rPr>
              <a:t>STUDENT ACHIEVEMENTS</a:t>
            </a:r>
          </a:p>
        </p:txBody>
      </p:sp>
    </p:spTree>
    <p:extLst>
      <p:ext uri="{BB962C8B-B14F-4D97-AF65-F5344CB8AC3E}">
        <p14:creationId xmlns:p14="http://schemas.microsoft.com/office/powerpoint/2010/main" val="3643621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034936C8-0122-553D-C11D-8CF6871E9D88}"/>
              </a:ext>
            </a:extLst>
          </p:cNvPr>
          <p:cNvGrpSpPr/>
          <p:nvPr/>
        </p:nvGrpSpPr>
        <p:grpSpPr>
          <a:xfrm>
            <a:off x="6199070" y="1193404"/>
            <a:ext cx="5729239" cy="2347408"/>
            <a:chOff x="4572000" y="907000"/>
            <a:chExt cx="4296929" cy="1760556"/>
          </a:xfrm>
        </p:grpSpPr>
        <p:pic>
          <p:nvPicPr>
            <p:cNvPr id="23" name="Picture 22">
              <a:extLst>
                <a:ext uri="{FF2B5EF4-FFF2-40B4-BE49-F238E27FC236}">
                  <a16:creationId xmlns:a16="http://schemas.microsoft.com/office/drawing/2014/main" id="{A1A27ED2-403F-228C-1933-CFF40F5EE64E}"/>
                </a:ext>
              </a:extLst>
            </p:cNvPr>
            <p:cNvPicPr>
              <a:picLocks noChangeAspect="1"/>
            </p:cNvPicPr>
            <p:nvPr/>
          </p:nvPicPr>
          <p:blipFill rotWithShape="1">
            <a:blip r:embed="rId3">
              <a:extLst>
                <a:ext uri="{28A0092B-C50C-407E-A947-70E740481C1C}">
                  <a14:useLocalDpi xmlns:a14="http://schemas.microsoft.com/office/drawing/2010/main" val="0"/>
                </a:ext>
              </a:extLst>
            </a:blip>
            <a:srcRect b="38689"/>
            <a:stretch/>
          </p:blipFill>
          <p:spPr>
            <a:xfrm>
              <a:off x="4572000" y="907000"/>
              <a:ext cx="2220765" cy="1760556"/>
            </a:xfrm>
            <a:prstGeom prst="rect">
              <a:avLst/>
            </a:prstGeom>
            <a:ln>
              <a:solidFill>
                <a:srgbClr val="FB9205"/>
              </a:solidFill>
            </a:ln>
          </p:spPr>
        </p:pic>
        <p:sp>
          <p:nvSpPr>
            <p:cNvPr id="33" name="TextBox 32">
              <a:extLst>
                <a:ext uri="{FF2B5EF4-FFF2-40B4-BE49-F238E27FC236}">
                  <a16:creationId xmlns:a16="http://schemas.microsoft.com/office/drawing/2014/main" id="{78787D30-DD29-59CF-4CA5-ABFEF516AB45}"/>
                </a:ext>
              </a:extLst>
            </p:cNvPr>
            <p:cNvSpPr txBox="1"/>
            <p:nvPr/>
          </p:nvSpPr>
          <p:spPr>
            <a:xfrm>
              <a:off x="6792765" y="1268235"/>
              <a:ext cx="2076164" cy="715580"/>
            </a:xfrm>
            <a:prstGeom prst="rect">
              <a:avLst/>
            </a:prstGeom>
            <a:solidFill>
              <a:schemeClr val="tx1">
                <a:lumMod val="50000"/>
              </a:schemeClr>
            </a:solidFill>
            <a:ln>
              <a:solidFill>
                <a:srgbClr val="FB9205"/>
              </a:solidFill>
            </a:ln>
          </p:spPr>
          <p:txBody>
            <a:bodyPr wrap="square">
              <a:spAutoFit/>
            </a:bodyPr>
            <a:lstStyle/>
            <a:p>
              <a:pPr algn="just"/>
              <a:r>
                <a:rPr lang="en-GB" sz="1400" b="1" dirty="0">
                  <a:solidFill>
                    <a:schemeClr val="bg1"/>
                  </a:solidFill>
                  <a:latin typeface="Montserrat" panose="00000500000000000000" pitchFamily="2" charset="0"/>
                </a:rPr>
                <a:t>Spectra 2022: </a:t>
              </a:r>
              <a:r>
                <a:rPr lang="en-GB" sz="1400" b="1" dirty="0" err="1">
                  <a:solidFill>
                    <a:schemeClr val="bg1"/>
                  </a:solidFill>
                  <a:latin typeface="Montserrat" panose="00000500000000000000" pitchFamily="2" charset="0"/>
                </a:rPr>
                <a:t>Gandharav</a:t>
              </a:r>
              <a:r>
                <a:rPr lang="en-GB" sz="1400" b="1" dirty="0">
                  <a:solidFill>
                    <a:schemeClr val="bg1"/>
                  </a:solidFill>
                  <a:latin typeface="Montserrat" panose="00000500000000000000" pitchFamily="2" charset="0"/>
                </a:rPr>
                <a:t> Kalia secured 2nd runner-up position in Classical Singing</a:t>
              </a:r>
            </a:p>
          </p:txBody>
        </p:sp>
      </p:grpSp>
      <p:sp>
        <p:nvSpPr>
          <p:cNvPr id="28" name="Rectangle 27">
            <a:extLst>
              <a:ext uri="{FF2B5EF4-FFF2-40B4-BE49-F238E27FC236}">
                <a16:creationId xmlns:a16="http://schemas.microsoft.com/office/drawing/2014/main" id="{CEE0777F-250F-CAE8-BAEE-18121E414CBF}"/>
              </a:ext>
            </a:extLst>
          </p:cNvPr>
          <p:cNvSpPr/>
          <p:nvPr/>
        </p:nvSpPr>
        <p:spPr>
          <a:xfrm>
            <a:off x="0" y="47305"/>
            <a:ext cx="12192000" cy="8527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5" name="TextBox 4">
            <a:extLst>
              <a:ext uri="{FF2B5EF4-FFF2-40B4-BE49-F238E27FC236}">
                <a16:creationId xmlns:a16="http://schemas.microsoft.com/office/drawing/2014/main" id="{4DF7645C-475E-90AF-DB14-A327835C73D2}"/>
              </a:ext>
            </a:extLst>
          </p:cNvPr>
          <p:cNvSpPr txBox="1"/>
          <p:nvPr/>
        </p:nvSpPr>
        <p:spPr>
          <a:xfrm>
            <a:off x="2754916" y="762517"/>
            <a:ext cx="6633701" cy="400110"/>
          </a:xfrm>
          <a:prstGeom prst="rect">
            <a:avLst/>
          </a:prstGeom>
          <a:noFill/>
        </p:spPr>
        <p:txBody>
          <a:bodyPr wrap="square" rtlCol="0">
            <a:spAutoFit/>
          </a:bodyPr>
          <a:lstStyle/>
          <a:p>
            <a:r>
              <a:rPr lang="en-GB" sz="2000" b="1"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rPr>
              <a:t>Achievements in University Mega Event: SPECTRA</a:t>
            </a:r>
            <a:endParaRPr lang="en-IN" sz="2000" b="1" dirty="0">
              <a:solidFill>
                <a:schemeClr val="tx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0" name="Group 29">
            <a:extLst>
              <a:ext uri="{FF2B5EF4-FFF2-40B4-BE49-F238E27FC236}">
                <a16:creationId xmlns:a16="http://schemas.microsoft.com/office/drawing/2014/main" id="{B4FCDE17-531A-356C-E0A4-5914628F5CD8}"/>
              </a:ext>
            </a:extLst>
          </p:cNvPr>
          <p:cNvGrpSpPr/>
          <p:nvPr/>
        </p:nvGrpSpPr>
        <p:grpSpPr>
          <a:xfrm>
            <a:off x="0" y="19737"/>
            <a:ext cx="12192000" cy="933211"/>
            <a:chOff x="0" y="-143244"/>
            <a:chExt cx="9144000" cy="699908"/>
          </a:xfrm>
        </p:grpSpPr>
        <p:grpSp>
          <p:nvGrpSpPr>
            <p:cNvPr id="31" name="Group 30">
              <a:extLst>
                <a:ext uri="{FF2B5EF4-FFF2-40B4-BE49-F238E27FC236}">
                  <a16:creationId xmlns:a16="http://schemas.microsoft.com/office/drawing/2014/main" id="{4D4D609D-5E59-DF76-0CD2-A4FEFF226888}"/>
                </a:ext>
              </a:extLst>
            </p:cNvPr>
            <p:cNvGrpSpPr/>
            <p:nvPr/>
          </p:nvGrpSpPr>
          <p:grpSpPr>
            <a:xfrm>
              <a:off x="0" y="-143244"/>
              <a:ext cx="9144000" cy="699908"/>
              <a:chOff x="0" y="0"/>
              <a:chExt cx="12192000" cy="933210"/>
            </a:xfrm>
            <a:solidFill>
              <a:srgbClr val="FF9933"/>
            </a:solidFill>
          </p:grpSpPr>
          <p:sp>
            <p:nvSpPr>
              <p:cNvPr id="38" name="Rectangle 37">
                <a:extLst>
                  <a:ext uri="{FF2B5EF4-FFF2-40B4-BE49-F238E27FC236}">
                    <a16:creationId xmlns:a16="http://schemas.microsoft.com/office/drawing/2014/main" id="{58EFFF43-240A-CA8F-F530-C9E99CCFBAAD}"/>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b="1" dirty="0"/>
              </a:p>
            </p:txBody>
          </p:sp>
          <p:pic>
            <p:nvPicPr>
              <p:cNvPr id="39" name="Picture 38">
                <a:extLst>
                  <a:ext uri="{FF2B5EF4-FFF2-40B4-BE49-F238E27FC236}">
                    <a16:creationId xmlns:a16="http://schemas.microsoft.com/office/drawing/2014/main" id="{EEA76942-83F2-97C9-75A4-9B29E2D7B185}"/>
                  </a:ext>
                </a:extLst>
              </p:cNvPr>
              <p:cNvPicPr>
                <a:picLocks noChangeAspect="1"/>
              </p:cNvPicPr>
              <p:nvPr/>
            </p:nvPicPr>
            <p:blipFill>
              <a:blip r:embed="rId4"/>
              <a:stretch>
                <a:fillRect/>
              </a:stretch>
            </p:blipFill>
            <p:spPr>
              <a:xfrm>
                <a:off x="366763" y="0"/>
                <a:ext cx="1544709" cy="933210"/>
              </a:xfrm>
              <a:prstGeom prst="rect">
                <a:avLst/>
              </a:prstGeom>
              <a:grpFill/>
            </p:spPr>
          </p:pic>
          <p:pic>
            <p:nvPicPr>
              <p:cNvPr id="40" name="Picture 39">
                <a:extLst>
                  <a:ext uri="{FF2B5EF4-FFF2-40B4-BE49-F238E27FC236}">
                    <a16:creationId xmlns:a16="http://schemas.microsoft.com/office/drawing/2014/main" id="{98782D04-4FA1-EFEC-BB1A-6B8724DFE485}"/>
                  </a:ext>
                </a:extLst>
              </p:cNvPr>
              <p:cNvPicPr>
                <a:picLocks noChangeAspect="1"/>
              </p:cNvPicPr>
              <p:nvPr/>
            </p:nvPicPr>
            <p:blipFill>
              <a:blip r:embed="rId5"/>
              <a:stretch>
                <a:fillRect/>
              </a:stretch>
            </p:blipFill>
            <p:spPr>
              <a:xfrm>
                <a:off x="9755380" y="90145"/>
                <a:ext cx="2069857" cy="752920"/>
              </a:xfrm>
              <a:prstGeom prst="rect">
                <a:avLst/>
              </a:prstGeom>
              <a:grpFill/>
            </p:spPr>
          </p:pic>
        </p:grpSp>
        <p:grpSp>
          <p:nvGrpSpPr>
            <p:cNvPr id="32" name="Group 31">
              <a:extLst>
                <a:ext uri="{FF2B5EF4-FFF2-40B4-BE49-F238E27FC236}">
                  <a16:creationId xmlns:a16="http://schemas.microsoft.com/office/drawing/2014/main" id="{DEC2E75D-7329-5187-F45F-97E6B2E3CDD5}"/>
                </a:ext>
              </a:extLst>
            </p:cNvPr>
            <p:cNvGrpSpPr/>
            <p:nvPr/>
          </p:nvGrpSpPr>
          <p:grpSpPr>
            <a:xfrm>
              <a:off x="1865187" y="27948"/>
              <a:ext cx="5159864" cy="421782"/>
              <a:chOff x="1836426" y="109146"/>
              <a:chExt cx="5507832" cy="565832"/>
            </a:xfrm>
            <a:solidFill>
              <a:srgbClr val="FF9933"/>
            </a:solidFill>
          </p:grpSpPr>
          <p:sp>
            <p:nvSpPr>
              <p:cNvPr id="36" name="Rectangle 35">
                <a:extLst>
                  <a:ext uri="{FF2B5EF4-FFF2-40B4-BE49-F238E27FC236}">
                    <a16:creationId xmlns:a16="http://schemas.microsoft.com/office/drawing/2014/main" id="{D64BCF36-FC64-1BA7-6E61-C8A8097393FD}"/>
                  </a:ext>
                </a:extLst>
              </p:cNvPr>
              <p:cNvSpPr/>
              <p:nvPr/>
            </p:nvSpPr>
            <p:spPr>
              <a:xfrm>
                <a:off x="1836426" y="109146"/>
                <a:ext cx="5507832" cy="5287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a:endParaRPr>
              </a:p>
            </p:txBody>
          </p:sp>
          <p:sp>
            <p:nvSpPr>
              <p:cNvPr id="37" name="TextBox 36">
                <a:extLst>
                  <a:ext uri="{FF2B5EF4-FFF2-40B4-BE49-F238E27FC236}">
                    <a16:creationId xmlns:a16="http://schemas.microsoft.com/office/drawing/2014/main" id="{85D7FFFD-9F7A-2F1E-4B23-DF464FB24243}"/>
                  </a:ext>
                </a:extLst>
              </p:cNvPr>
              <p:cNvSpPr txBox="1"/>
              <p:nvPr/>
            </p:nvSpPr>
            <p:spPr>
              <a:xfrm>
                <a:off x="1907509" y="169122"/>
                <a:ext cx="5328982" cy="505856"/>
              </a:xfrm>
              <a:prstGeom prst="rect">
                <a:avLst/>
              </a:prstGeom>
              <a:grpFill/>
              <a:ln>
                <a:noFill/>
              </a:ln>
            </p:spPr>
            <p:txBody>
              <a:bodyPr wrap="square" rtlCol="0">
                <a:spAutoFit/>
              </a:bodyPr>
              <a:lstStyle/>
              <a:p>
                <a:pPr algn="ctr" defTabSz="914377">
                  <a:defRPr/>
                </a:pPr>
                <a:r>
                  <a:rPr lang="en-US" sz="2667" b="1" dirty="0">
                    <a:solidFill>
                      <a:schemeClr val="bg1"/>
                    </a:solidFill>
                    <a:latin typeface="+mj-lt"/>
                  </a:rPr>
                  <a:t>STUDENT ACHIEVEMENTS</a:t>
                </a:r>
              </a:p>
            </p:txBody>
          </p:sp>
        </p:grpSp>
      </p:grpSp>
      <p:grpSp>
        <p:nvGrpSpPr>
          <p:cNvPr id="46" name="Group 45">
            <a:extLst>
              <a:ext uri="{FF2B5EF4-FFF2-40B4-BE49-F238E27FC236}">
                <a16:creationId xmlns:a16="http://schemas.microsoft.com/office/drawing/2014/main" id="{5A5AD24D-A16F-E71B-3191-F7DFBA1C0CAB}"/>
              </a:ext>
            </a:extLst>
          </p:cNvPr>
          <p:cNvGrpSpPr/>
          <p:nvPr/>
        </p:nvGrpSpPr>
        <p:grpSpPr>
          <a:xfrm>
            <a:off x="6408382" y="3640176"/>
            <a:ext cx="5297277" cy="2969833"/>
            <a:chOff x="4572000" y="2730529"/>
            <a:chExt cx="3972958" cy="2227375"/>
          </a:xfrm>
        </p:grpSpPr>
        <p:sp>
          <p:nvSpPr>
            <p:cNvPr id="26" name="TextBox 25">
              <a:extLst>
                <a:ext uri="{FF2B5EF4-FFF2-40B4-BE49-F238E27FC236}">
                  <a16:creationId xmlns:a16="http://schemas.microsoft.com/office/drawing/2014/main" id="{A18F7D05-253A-0F7F-C620-84E38C7843E4}"/>
                </a:ext>
              </a:extLst>
            </p:cNvPr>
            <p:cNvSpPr txBox="1"/>
            <p:nvPr/>
          </p:nvSpPr>
          <p:spPr>
            <a:xfrm>
              <a:off x="5884442" y="2730529"/>
              <a:ext cx="1358077" cy="253916"/>
            </a:xfrm>
            <a:prstGeom prst="rect">
              <a:avLst/>
            </a:prstGeom>
            <a:noFill/>
            <a:ln>
              <a:solidFill>
                <a:srgbClr val="FB9205"/>
              </a:solidFill>
            </a:ln>
          </p:spPr>
          <p:txBody>
            <a:bodyPr wrap="square">
              <a:spAutoFit/>
            </a:bodyPr>
            <a:lstStyle/>
            <a:p>
              <a:pPr algn="l"/>
              <a:r>
                <a:rPr lang="en-GB" sz="1600" b="1" dirty="0">
                  <a:latin typeface="Montserrat" panose="00000500000000000000" pitchFamily="2" charset="0"/>
                </a:rPr>
                <a:t>Spectra 2021</a:t>
              </a:r>
            </a:p>
          </p:txBody>
        </p:sp>
        <p:pic>
          <p:nvPicPr>
            <p:cNvPr id="42" name="Picture 41">
              <a:extLst>
                <a:ext uri="{FF2B5EF4-FFF2-40B4-BE49-F238E27FC236}">
                  <a16:creationId xmlns:a16="http://schemas.microsoft.com/office/drawing/2014/main" id="{0DC6F36A-5E43-0594-F08D-0EE42881CE18}"/>
                </a:ext>
              </a:extLst>
            </p:cNvPr>
            <p:cNvPicPr>
              <a:picLocks noChangeAspect="1"/>
            </p:cNvPicPr>
            <p:nvPr/>
          </p:nvPicPr>
          <p:blipFill>
            <a:blip r:embed="rId6"/>
            <a:stretch>
              <a:fillRect/>
            </a:stretch>
          </p:blipFill>
          <p:spPr>
            <a:xfrm>
              <a:off x="4572000" y="2975393"/>
              <a:ext cx="1991481" cy="1982511"/>
            </a:xfrm>
            <a:prstGeom prst="rect">
              <a:avLst/>
            </a:prstGeom>
            <a:ln>
              <a:solidFill>
                <a:srgbClr val="FB9205"/>
              </a:solidFill>
            </a:ln>
          </p:spPr>
        </p:pic>
        <p:pic>
          <p:nvPicPr>
            <p:cNvPr id="45" name="Picture 44">
              <a:extLst>
                <a:ext uri="{FF2B5EF4-FFF2-40B4-BE49-F238E27FC236}">
                  <a16:creationId xmlns:a16="http://schemas.microsoft.com/office/drawing/2014/main" id="{356CF893-0256-82DB-40DC-88D0E468D55E}"/>
                </a:ext>
              </a:extLst>
            </p:cNvPr>
            <p:cNvPicPr>
              <a:picLocks noChangeAspect="1"/>
            </p:cNvPicPr>
            <p:nvPr/>
          </p:nvPicPr>
          <p:blipFill>
            <a:blip r:embed="rId7"/>
            <a:stretch>
              <a:fillRect/>
            </a:stretch>
          </p:blipFill>
          <p:spPr>
            <a:xfrm>
              <a:off x="6563481" y="2975392"/>
              <a:ext cx="1981477" cy="1982511"/>
            </a:xfrm>
            <a:prstGeom prst="rect">
              <a:avLst/>
            </a:prstGeom>
            <a:ln>
              <a:solidFill>
                <a:srgbClr val="FB9205"/>
              </a:solidFill>
            </a:ln>
          </p:spPr>
        </p:pic>
      </p:grpSp>
      <p:pic>
        <p:nvPicPr>
          <p:cNvPr id="49" name="Picture 48">
            <a:extLst>
              <a:ext uri="{FF2B5EF4-FFF2-40B4-BE49-F238E27FC236}">
                <a16:creationId xmlns:a16="http://schemas.microsoft.com/office/drawing/2014/main" id="{71DC031E-7D2E-A6EC-C2C0-E4C2133871A4}"/>
              </a:ext>
            </a:extLst>
          </p:cNvPr>
          <p:cNvPicPr>
            <a:picLocks noChangeAspect="1"/>
          </p:cNvPicPr>
          <p:nvPr/>
        </p:nvPicPr>
        <p:blipFill rotWithShape="1">
          <a:blip r:embed="rId8"/>
          <a:srcRect l="2806"/>
          <a:stretch/>
        </p:blipFill>
        <p:spPr>
          <a:xfrm>
            <a:off x="163415" y="1339034"/>
            <a:ext cx="5763411" cy="4877381"/>
          </a:xfrm>
          <a:prstGeom prst="rect">
            <a:avLst/>
          </a:prstGeom>
          <a:ln>
            <a:solidFill>
              <a:srgbClr val="FB9205"/>
            </a:solidFill>
          </a:ln>
        </p:spPr>
      </p:pic>
    </p:spTree>
    <p:extLst>
      <p:ext uri="{BB962C8B-B14F-4D97-AF65-F5344CB8AC3E}">
        <p14:creationId xmlns:p14="http://schemas.microsoft.com/office/powerpoint/2010/main" val="1403640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16" name="Picture 15">
            <a:extLst>
              <a:ext uri="{FF2B5EF4-FFF2-40B4-BE49-F238E27FC236}">
                <a16:creationId xmlns:a16="http://schemas.microsoft.com/office/drawing/2014/main" id="{2F3C8156-D25A-2469-2DB5-B37D3C435587}"/>
              </a:ext>
            </a:extLst>
          </p:cNvPr>
          <p:cNvPicPr>
            <a:picLocks noChangeAspect="1"/>
          </p:cNvPicPr>
          <p:nvPr/>
        </p:nvPicPr>
        <p:blipFill>
          <a:blip r:embed="rId3"/>
          <a:stretch>
            <a:fillRect/>
          </a:stretch>
        </p:blipFill>
        <p:spPr>
          <a:xfrm>
            <a:off x="7939042" y="2195252"/>
            <a:ext cx="3985756" cy="3359168"/>
          </a:xfrm>
          <a:prstGeom prst="rect">
            <a:avLst/>
          </a:prstGeom>
        </p:spPr>
      </p:pic>
      <p:sp>
        <p:nvSpPr>
          <p:cNvPr id="5" name="TextBox 4">
            <a:extLst>
              <a:ext uri="{FF2B5EF4-FFF2-40B4-BE49-F238E27FC236}">
                <a16:creationId xmlns:a16="http://schemas.microsoft.com/office/drawing/2014/main" id="{3119B5C8-30DB-0F43-6049-1C7A3E1D96B5}"/>
              </a:ext>
            </a:extLst>
          </p:cNvPr>
          <p:cNvSpPr txBox="1"/>
          <p:nvPr/>
        </p:nvSpPr>
        <p:spPr>
          <a:xfrm>
            <a:off x="2626817" y="953109"/>
            <a:ext cx="6894600" cy="400110"/>
          </a:xfrm>
          <a:prstGeom prst="rect">
            <a:avLst/>
          </a:prstGeom>
          <a:noFill/>
        </p:spPr>
        <p:txBody>
          <a:bodyPr wrap="square"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Achievements in University Mega Event: One World</a:t>
            </a:r>
            <a:endParaRPr lang="en-IN" sz="20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5F917F12-8721-AAEA-2F6E-ADDB8B4E9FCF}"/>
              </a:ext>
            </a:extLst>
          </p:cNvPr>
          <p:cNvGrpSpPr/>
          <p:nvPr/>
        </p:nvGrpSpPr>
        <p:grpSpPr>
          <a:xfrm>
            <a:off x="267203" y="1540247"/>
            <a:ext cx="7328296" cy="4952019"/>
            <a:chOff x="327012" y="841652"/>
            <a:chExt cx="5496222" cy="3714015"/>
          </a:xfrm>
        </p:grpSpPr>
        <p:pic>
          <p:nvPicPr>
            <p:cNvPr id="9" name="Picture 8">
              <a:extLst>
                <a:ext uri="{FF2B5EF4-FFF2-40B4-BE49-F238E27FC236}">
                  <a16:creationId xmlns:a16="http://schemas.microsoft.com/office/drawing/2014/main" id="{D8FC2112-35EA-B57C-8429-CAE695FA209A}"/>
                </a:ext>
              </a:extLst>
            </p:cNvPr>
            <p:cNvPicPr>
              <a:picLocks noChangeAspect="1"/>
            </p:cNvPicPr>
            <p:nvPr/>
          </p:nvPicPr>
          <p:blipFill>
            <a:blip r:embed="rId4"/>
            <a:stretch>
              <a:fillRect/>
            </a:stretch>
          </p:blipFill>
          <p:spPr>
            <a:xfrm>
              <a:off x="327012" y="841652"/>
              <a:ext cx="5496222" cy="3714015"/>
            </a:xfrm>
            <a:prstGeom prst="rect">
              <a:avLst/>
            </a:prstGeom>
          </p:spPr>
        </p:pic>
        <p:sp>
          <p:nvSpPr>
            <p:cNvPr id="2" name="Rectangle 1">
              <a:extLst>
                <a:ext uri="{FF2B5EF4-FFF2-40B4-BE49-F238E27FC236}">
                  <a16:creationId xmlns:a16="http://schemas.microsoft.com/office/drawing/2014/main" id="{6838D83C-56D8-2213-FD84-844787D8CB1C}"/>
                </a:ext>
              </a:extLst>
            </p:cNvPr>
            <p:cNvSpPr/>
            <p:nvPr/>
          </p:nvSpPr>
          <p:spPr>
            <a:xfrm>
              <a:off x="564914" y="4240602"/>
              <a:ext cx="5020417" cy="284389"/>
            </a:xfrm>
            <a:prstGeom prst="rect">
              <a:avLst/>
            </a:prstGeom>
            <a:solidFill>
              <a:srgbClr val="E6762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ln>
                    <a:solidFill>
                      <a:schemeClr val="bg1"/>
                    </a:solidFill>
                  </a:ln>
                  <a:solidFill>
                    <a:schemeClr val="bg1"/>
                  </a:solidFill>
                  <a:latin typeface="Cambria" panose="02040503050406030204" pitchFamily="18" charset="0"/>
                  <a:ea typeface="Cambria" panose="02040503050406030204" pitchFamily="18" charset="0"/>
                </a:rPr>
                <a:t>2</a:t>
              </a:r>
              <a:r>
                <a:rPr lang="en-US" sz="2000" baseline="30000" dirty="0">
                  <a:ln>
                    <a:solidFill>
                      <a:schemeClr val="bg1"/>
                    </a:solidFill>
                  </a:ln>
                  <a:solidFill>
                    <a:schemeClr val="bg1"/>
                  </a:solidFill>
                  <a:latin typeface="Cambria" panose="02040503050406030204" pitchFamily="18" charset="0"/>
                  <a:ea typeface="Cambria" panose="02040503050406030204" pitchFamily="18" charset="0"/>
                </a:rPr>
                <a:t>nd</a:t>
              </a:r>
              <a:r>
                <a:rPr lang="en-US" sz="2000" dirty="0">
                  <a:ln>
                    <a:solidFill>
                      <a:schemeClr val="bg1"/>
                    </a:solidFill>
                  </a:ln>
                  <a:solidFill>
                    <a:schemeClr val="bg1"/>
                  </a:solidFill>
                  <a:latin typeface="Cambria" panose="02040503050406030204" pitchFamily="18" charset="0"/>
                  <a:ea typeface="Cambria" panose="02040503050406030204" pitchFamily="18" charset="0"/>
                </a:rPr>
                <a:t> runner up position for representing Tibet (April- 2023)</a:t>
              </a:r>
            </a:p>
          </p:txBody>
        </p:sp>
      </p:grpSp>
      <p:grpSp>
        <p:nvGrpSpPr>
          <p:cNvPr id="4" name="Group 3">
            <a:extLst>
              <a:ext uri="{FF2B5EF4-FFF2-40B4-BE49-F238E27FC236}">
                <a16:creationId xmlns:a16="http://schemas.microsoft.com/office/drawing/2014/main" id="{41CA7F4D-ADCA-8E34-442A-BA110FA8EB8D}"/>
              </a:ext>
            </a:extLst>
          </p:cNvPr>
          <p:cNvGrpSpPr/>
          <p:nvPr/>
        </p:nvGrpSpPr>
        <p:grpSpPr>
          <a:xfrm>
            <a:off x="-21883" y="-100847"/>
            <a:ext cx="12192000" cy="933211"/>
            <a:chOff x="0" y="0"/>
            <a:chExt cx="12192000" cy="933210"/>
          </a:xfrm>
          <a:solidFill>
            <a:srgbClr val="FF9933"/>
          </a:solidFill>
        </p:grpSpPr>
        <p:sp>
          <p:nvSpPr>
            <p:cNvPr id="6" name="Rectangle 5">
              <a:extLst>
                <a:ext uri="{FF2B5EF4-FFF2-40B4-BE49-F238E27FC236}">
                  <a16:creationId xmlns:a16="http://schemas.microsoft.com/office/drawing/2014/main" id="{115407FE-06C8-B100-7860-B85C1F129252}"/>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b="1" dirty="0"/>
            </a:p>
          </p:txBody>
        </p:sp>
        <p:pic>
          <p:nvPicPr>
            <p:cNvPr id="7" name="Picture 6">
              <a:extLst>
                <a:ext uri="{FF2B5EF4-FFF2-40B4-BE49-F238E27FC236}">
                  <a16:creationId xmlns:a16="http://schemas.microsoft.com/office/drawing/2014/main" id="{0D4709EB-4050-C9AA-8769-A622433DAA1D}"/>
                </a:ext>
              </a:extLst>
            </p:cNvPr>
            <p:cNvPicPr>
              <a:picLocks noChangeAspect="1"/>
            </p:cNvPicPr>
            <p:nvPr/>
          </p:nvPicPr>
          <p:blipFill>
            <a:blip r:embed="rId5"/>
            <a:stretch>
              <a:fillRect/>
            </a:stretch>
          </p:blipFill>
          <p:spPr>
            <a:xfrm>
              <a:off x="366763" y="0"/>
              <a:ext cx="1544709" cy="933210"/>
            </a:xfrm>
            <a:prstGeom prst="rect">
              <a:avLst/>
            </a:prstGeom>
            <a:grpFill/>
          </p:spPr>
        </p:pic>
        <p:pic>
          <p:nvPicPr>
            <p:cNvPr id="8" name="Picture 7">
              <a:extLst>
                <a:ext uri="{FF2B5EF4-FFF2-40B4-BE49-F238E27FC236}">
                  <a16:creationId xmlns:a16="http://schemas.microsoft.com/office/drawing/2014/main" id="{0C8ADBF4-AB22-172D-9D80-98913808BA90}"/>
                </a:ext>
              </a:extLst>
            </p:cNvPr>
            <p:cNvPicPr>
              <a:picLocks noChangeAspect="1"/>
            </p:cNvPicPr>
            <p:nvPr/>
          </p:nvPicPr>
          <p:blipFill>
            <a:blip r:embed="rId6"/>
            <a:stretch>
              <a:fillRect/>
            </a:stretch>
          </p:blipFill>
          <p:spPr>
            <a:xfrm>
              <a:off x="9755380" y="90145"/>
              <a:ext cx="2069857" cy="752920"/>
            </a:xfrm>
            <a:prstGeom prst="rect">
              <a:avLst/>
            </a:prstGeom>
            <a:grpFill/>
          </p:spPr>
        </p:pic>
      </p:grpSp>
      <p:sp>
        <p:nvSpPr>
          <p:cNvPr id="3" name="TextBox 2">
            <a:extLst>
              <a:ext uri="{FF2B5EF4-FFF2-40B4-BE49-F238E27FC236}">
                <a16:creationId xmlns:a16="http://schemas.microsoft.com/office/drawing/2014/main" id="{3DD4FE4B-2A09-C846-DCB3-C36E5EDF5644}"/>
              </a:ext>
            </a:extLst>
          </p:cNvPr>
          <p:cNvSpPr txBox="1"/>
          <p:nvPr/>
        </p:nvSpPr>
        <p:spPr>
          <a:xfrm>
            <a:off x="3208290" y="76370"/>
            <a:ext cx="4946100" cy="455509"/>
          </a:xfrm>
          <a:prstGeom prst="rect">
            <a:avLst/>
          </a:prstGeom>
          <a:solidFill>
            <a:srgbClr val="FF9933"/>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1800" b="1">
                <a:solidFill>
                  <a:schemeClr val="bg1"/>
                </a:solidFill>
                <a:latin typeface="Montserrat" panose="00000500000000000000" pitchFamily="2" charset="0"/>
              </a:defRPr>
            </a:lvl1pPr>
          </a:lstStyle>
          <a:p>
            <a:r>
              <a:rPr lang="en-US" sz="2400" dirty="0">
                <a:solidFill>
                  <a:srgbClr val="FFFFFF"/>
                </a:solidFill>
              </a:rPr>
              <a:t> STUDENT ACHIEVEMENTS</a:t>
            </a:r>
          </a:p>
        </p:txBody>
      </p:sp>
    </p:spTree>
    <p:extLst>
      <p:ext uri="{BB962C8B-B14F-4D97-AF65-F5344CB8AC3E}">
        <p14:creationId xmlns:p14="http://schemas.microsoft.com/office/powerpoint/2010/main" val="2491199585"/>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F7645C-475E-90AF-DB14-A327835C73D2}"/>
              </a:ext>
            </a:extLst>
          </p:cNvPr>
          <p:cNvSpPr txBox="1"/>
          <p:nvPr/>
        </p:nvSpPr>
        <p:spPr>
          <a:xfrm>
            <a:off x="2262196" y="993232"/>
            <a:ext cx="9067800" cy="400110"/>
          </a:xfrm>
          <a:prstGeom prst="rect">
            <a:avLst/>
          </a:prstGeom>
          <a:noFill/>
        </p:spPr>
        <p:txBody>
          <a:bodyPr wrap="square"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Achievements in University Mega Event: One World</a:t>
            </a:r>
            <a:endParaRPr lang="en-IN"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60864408-B436-A75B-73B9-7C4D8205ED38}"/>
              </a:ext>
            </a:extLst>
          </p:cNvPr>
          <p:cNvPicPr>
            <a:picLocks noChangeAspect="1"/>
          </p:cNvPicPr>
          <p:nvPr/>
        </p:nvPicPr>
        <p:blipFill>
          <a:blip r:embed="rId2" cstate="print"/>
          <a:stretch>
            <a:fillRect/>
          </a:stretch>
        </p:blipFill>
        <p:spPr>
          <a:xfrm>
            <a:off x="1204515" y="1407367"/>
            <a:ext cx="4715933" cy="3066984"/>
          </a:xfrm>
          <a:prstGeom prst="rect">
            <a:avLst/>
          </a:prstGeom>
          <a:ln>
            <a:solidFill>
              <a:schemeClr val="tx1"/>
            </a:solidFill>
          </a:ln>
        </p:spPr>
      </p:pic>
      <p:pic>
        <p:nvPicPr>
          <p:cNvPr id="8" name="Picture 7">
            <a:extLst>
              <a:ext uri="{FF2B5EF4-FFF2-40B4-BE49-F238E27FC236}">
                <a16:creationId xmlns:a16="http://schemas.microsoft.com/office/drawing/2014/main" id="{146A2FD0-C0AC-D07E-0E01-7364C23E46D5}"/>
              </a:ext>
            </a:extLst>
          </p:cNvPr>
          <p:cNvPicPr>
            <a:picLocks noChangeAspect="1"/>
          </p:cNvPicPr>
          <p:nvPr/>
        </p:nvPicPr>
        <p:blipFill>
          <a:blip r:embed="rId3" cstate="print"/>
          <a:stretch>
            <a:fillRect/>
          </a:stretch>
        </p:blipFill>
        <p:spPr>
          <a:xfrm>
            <a:off x="6439043" y="1448623"/>
            <a:ext cx="4600477" cy="3066984"/>
          </a:xfrm>
          <a:prstGeom prst="rect">
            <a:avLst/>
          </a:prstGeom>
          <a:ln>
            <a:solidFill>
              <a:schemeClr val="tx1"/>
            </a:solidFill>
          </a:ln>
        </p:spPr>
      </p:pic>
      <p:pic>
        <p:nvPicPr>
          <p:cNvPr id="9" name="Picture 8">
            <a:extLst>
              <a:ext uri="{FF2B5EF4-FFF2-40B4-BE49-F238E27FC236}">
                <a16:creationId xmlns:a16="http://schemas.microsoft.com/office/drawing/2014/main" id="{D9C783D2-64C3-5CA9-0148-79D77831968F}"/>
              </a:ext>
            </a:extLst>
          </p:cNvPr>
          <p:cNvPicPr>
            <a:picLocks noChangeAspect="1"/>
          </p:cNvPicPr>
          <p:nvPr/>
        </p:nvPicPr>
        <p:blipFill rotWithShape="1">
          <a:blip r:embed="rId4" cstate="print"/>
          <a:srcRect t="20794"/>
          <a:stretch/>
        </p:blipFill>
        <p:spPr>
          <a:xfrm>
            <a:off x="222094" y="4630797"/>
            <a:ext cx="3469284" cy="2055585"/>
          </a:xfrm>
          <a:prstGeom prst="rect">
            <a:avLst/>
          </a:prstGeom>
          <a:ln>
            <a:solidFill>
              <a:schemeClr val="tx1"/>
            </a:solidFill>
          </a:ln>
        </p:spPr>
      </p:pic>
      <p:pic>
        <p:nvPicPr>
          <p:cNvPr id="10" name="Picture 9">
            <a:extLst>
              <a:ext uri="{FF2B5EF4-FFF2-40B4-BE49-F238E27FC236}">
                <a16:creationId xmlns:a16="http://schemas.microsoft.com/office/drawing/2014/main" id="{1194FA68-8A26-652F-57D9-DC584B9E5483}"/>
              </a:ext>
            </a:extLst>
          </p:cNvPr>
          <p:cNvPicPr>
            <a:picLocks noChangeAspect="1"/>
          </p:cNvPicPr>
          <p:nvPr/>
        </p:nvPicPr>
        <p:blipFill>
          <a:blip r:embed="rId5"/>
          <a:stretch>
            <a:fillRect/>
          </a:stretch>
        </p:blipFill>
        <p:spPr>
          <a:xfrm>
            <a:off x="4149159" y="4577241"/>
            <a:ext cx="3542576" cy="2161720"/>
          </a:xfrm>
          <a:prstGeom prst="rect">
            <a:avLst/>
          </a:prstGeom>
          <a:ln>
            <a:solidFill>
              <a:schemeClr val="tx1"/>
            </a:solidFill>
          </a:ln>
        </p:spPr>
      </p:pic>
      <p:pic>
        <p:nvPicPr>
          <p:cNvPr id="11" name="Picture 10">
            <a:extLst>
              <a:ext uri="{FF2B5EF4-FFF2-40B4-BE49-F238E27FC236}">
                <a16:creationId xmlns:a16="http://schemas.microsoft.com/office/drawing/2014/main" id="{46A655BC-6D9D-7DFC-F15B-FB3D0F7148D3}"/>
              </a:ext>
            </a:extLst>
          </p:cNvPr>
          <p:cNvPicPr>
            <a:picLocks noChangeAspect="1"/>
          </p:cNvPicPr>
          <p:nvPr/>
        </p:nvPicPr>
        <p:blipFill>
          <a:blip r:embed="rId6" cstate="print"/>
          <a:stretch>
            <a:fillRect/>
          </a:stretch>
        </p:blipFill>
        <p:spPr>
          <a:xfrm>
            <a:off x="8256481" y="4630796"/>
            <a:ext cx="3645052" cy="2025029"/>
          </a:xfrm>
          <a:prstGeom prst="rect">
            <a:avLst/>
          </a:prstGeom>
          <a:ln>
            <a:solidFill>
              <a:schemeClr val="tx1"/>
            </a:solidFill>
          </a:ln>
        </p:spPr>
      </p:pic>
      <p:sp>
        <p:nvSpPr>
          <p:cNvPr id="13" name="TextBox 12">
            <a:extLst>
              <a:ext uri="{FF2B5EF4-FFF2-40B4-BE49-F238E27FC236}">
                <a16:creationId xmlns:a16="http://schemas.microsoft.com/office/drawing/2014/main" id="{756C7E9B-5F1E-4BFD-9447-81C06F57A703}"/>
              </a:ext>
            </a:extLst>
          </p:cNvPr>
          <p:cNvSpPr txBox="1"/>
          <p:nvPr/>
        </p:nvSpPr>
        <p:spPr>
          <a:xfrm>
            <a:off x="1143527" y="4177481"/>
            <a:ext cx="4868851" cy="307777"/>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1st position for representing Nepal (Nov 2019)</a:t>
            </a:r>
          </a:p>
        </p:txBody>
      </p:sp>
      <p:sp>
        <p:nvSpPr>
          <p:cNvPr id="14" name="TextBox 13">
            <a:extLst>
              <a:ext uri="{FF2B5EF4-FFF2-40B4-BE49-F238E27FC236}">
                <a16:creationId xmlns:a16="http://schemas.microsoft.com/office/drawing/2014/main" id="{0254E893-3F27-337C-A086-6164104992FE}"/>
              </a:ext>
            </a:extLst>
          </p:cNvPr>
          <p:cNvSpPr txBox="1"/>
          <p:nvPr/>
        </p:nvSpPr>
        <p:spPr>
          <a:xfrm>
            <a:off x="5422449" y="3969075"/>
            <a:ext cx="6769553" cy="523220"/>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1st Runners-up for representing Nigeria </a:t>
            </a:r>
          </a:p>
          <a:p>
            <a:pPr algn="ctr"/>
            <a:r>
              <a:rPr lang="en-GB" sz="1400" b="1" dirty="0">
                <a:solidFill>
                  <a:schemeClr val="bg1"/>
                </a:solidFill>
                <a:highlight>
                  <a:srgbClr val="000000"/>
                </a:highlight>
                <a:latin typeface="Montserrat" panose="00000500000000000000" pitchFamily="2" charset="0"/>
              </a:rPr>
              <a:t>(March 2019)</a:t>
            </a:r>
          </a:p>
        </p:txBody>
      </p:sp>
      <p:sp>
        <p:nvSpPr>
          <p:cNvPr id="15" name="TextBox 14">
            <a:extLst>
              <a:ext uri="{FF2B5EF4-FFF2-40B4-BE49-F238E27FC236}">
                <a16:creationId xmlns:a16="http://schemas.microsoft.com/office/drawing/2014/main" id="{3AE9BFA2-D703-4026-6416-EBD74E392C50}"/>
              </a:ext>
            </a:extLst>
          </p:cNvPr>
          <p:cNvSpPr txBox="1"/>
          <p:nvPr/>
        </p:nvSpPr>
        <p:spPr>
          <a:xfrm>
            <a:off x="2" y="5960524"/>
            <a:ext cx="4003625" cy="523220"/>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1st Runners-up for representing </a:t>
            </a:r>
          </a:p>
          <a:p>
            <a:pPr algn="ctr"/>
            <a:r>
              <a:rPr lang="en-GB" sz="1400" b="1" dirty="0">
                <a:solidFill>
                  <a:schemeClr val="bg1"/>
                </a:solidFill>
                <a:highlight>
                  <a:srgbClr val="000000"/>
                </a:highlight>
                <a:latin typeface="Montserrat" panose="00000500000000000000" pitchFamily="2" charset="0"/>
              </a:rPr>
              <a:t>Lesotho (2017)</a:t>
            </a:r>
          </a:p>
        </p:txBody>
      </p:sp>
      <p:sp>
        <p:nvSpPr>
          <p:cNvPr id="16" name="TextBox 15">
            <a:extLst>
              <a:ext uri="{FF2B5EF4-FFF2-40B4-BE49-F238E27FC236}">
                <a16:creationId xmlns:a16="http://schemas.microsoft.com/office/drawing/2014/main" id="{D88BDD6D-0BC2-362B-35F7-1D386ED20A02}"/>
              </a:ext>
            </a:extLst>
          </p:cNvPr>
          <p:cNvSpPr txBox="1"/>
          <p:nvPr/>
        </p:nvSpPr>
        <p:spPr>
          <a:xfrm>
            <a:off x="4025445" y="6045443"/>
            <a:ext cx="4003625" cy="523220"/>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2nd Runners-up for representing Burundi (2016)</a:t>
            </a:r>
          </a:p>
        </p:txBody>
      </p:sp>
      <p:sp>
        <p:nvSpPr>
          <p:cNvPr id="17" name="TextBox 16">
            <a:extLst>
              <a:ext uri="{FF2B5EF4-FFF2-40B4-BE49-F238E27FC236}">
                <a16:creationId xmlns:a16="http://schemas.microsoft.com/office/drawing/2014/main" id="{10814A67-6013-CA90-4A5D-8B236E3D839F}"/>
              </a:ext>
            </a:extLst>
          </p:cNvPr>
          <p:cNvSpPr txBox="1"/>
          <p:nvPr/>
        </p:nvSpPr>
        <p:spPr>
          <a:xfrm>
            <a:off x="8256482" y="6152063"/>
            <a:ext cx="3667991" cy="523220"/>
          </a:xfrm>
          <a:prstGeom prst="rect">
            <a:avLst/>
          </a:prstGeom>
          <a:solidFill>
            <a:srgbClr val="181717">
              <a:alpha val="21961"/>
            </a:srgbClr>
          </a:solid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2nd Runners-up for representing Sudan (2015)</a:t>
            </a:r>
          </a:p>
        </p:txBody>
      </p:sp>
      <p:sp>
        <p:nvSpPr>
          <p:cNvPr id="4" name="Rectangle 3">
            <a:extLst>
              <a:ext uri="{FF2B5EF4-FFF2-40B4-BE49-F238E27FC236}">
                <a16:creationId xmlns:a16="http://schemas.microsoft.com/office/drawing/2014/main" id="{660FE01F-D375-3028-54D5-D3FD4D0186B1}"/>
              </a:ext>
            </a:extLst>
          </p:cNvPr>
          <p:cNvSpPr/>
          <p:nvPr/>
        </p:nvSpPr>
        <p:spPr>
          <a:xfrm>
            <a:off x="0" y="1"/>
            <a:ext cx="12192000" cy="104728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6" name="Group 5">
            <a:extLst>
              <a:ext uri="{FF2B5EF4-FFF2-40B4-BE49-F238E27FC236}">
                <a16:creationId xmlns:a16="http://schemas.microsoft.com/office/drawing/2014/main" id="{08AC9F94-9EAE-C545-AEFE-591C89D42959}"/>
              </a:ext>
            </a:extLst>
          </p:cNvPr>
          <p:cNvGrpSpPr/>
          <p:nvPr/>
        </p:nvGrpSpPr>
        <p:grpSpPr>
          <a:xfrm>
            <a:off x="-21883" y="-100847"/>
            <a:ext cx="12192000" cy="933211"/>
            <a:chOff x="0" y="0"/>
            <a:chExt cx="12192000" cy="933210"/>
          </a:xfrm>
          <a:solidFill>
            <a:srgbClr val="FF9933"/>
          </a:solidFill>
        </p:grpSpPr>
        <p:sp>
          <p:nvSpPr>
            <p:cNvPr id="7" name="Rectangle 6">
              <a:extLst>
                <a:ext uri="{FF2B5EF4-FFF2-40B4-BE49-F238E27FC236}">
                  <a16:creationId xmlns:a16="http://schemas.microsoft.com/office/drawing/2014/main" id="{E7F89A24-1876-3508-5BE4-97A7DE2280AB}"/>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b="1" dirty="0"/>
            </a:p>
          </p:txBody>
        </p:sp>
        <p:pic>
          <p:nvPicPr>
            <p:cNvPr id="12" name="Picture 11">
              <a:extLst>
                <a:ext uri="{FF2B5EF4-FFF2-40B4-BE49-F238E27FC236}">
                  <a16:creationId xmlns:a16="http://schemas.microsoft.com/office/drawing/2014/main" id="{2E5CB9D9-979F-5296-CDE5-16D8445E121E}"/>
                </a:ext>
              </a:extLst>
            </p:cNvPr>
            <p:cNvPicPr>
              <a:picLocks noChangeAspect="1"/>
            </p:cNvPicPr>
            <p:nvPr/>
          </p:nvPicPr>
          <p:blipFill>
            <a:blip r:embed="rId7"/>
            <a:stretch>
              <a:fillRect/>
            </a:stretch>
          </p:blipFill>
          <p:spPr>
            <a:xfrm>
              <a:off x="366763" y="0"/>
              <a:ext cx="1544709" cy="933210"/>
            </a:xfrm>
            <a:prstGeom prst="rect">
              <a:avLst/>
            </a:prstGeom>
            <a:grpFill/>
          </p:spPr>
        </p:pic>
        <p:pic>
          <p:nvPicPr>
            <p:cNvPr id="18" name="Picture 17">
              <a:extLst>
                <a:ext uri="{FF2B5EF4-FFF2-40B4-BE49-F238E27FC236}">
                  <a16:creationId xmlns:a16="http://schemas.microsoft.com/office/drawing/2014/main" id="{BF9E36BF-B3ED-2BFC-5308-ACAB3EC7E934}"/>
                </a:ext>
              </a:extLst>
            </p:cNvPr>
            <p:cNvPicPr>
              <a:picLocks noChangeAspect="1"/>
            </p:cNvPicPr>
            <p:nvPr/>
          </p:nvPicPr>
          <p:blipFill>
            <a:blip r:embed="rId8"/>
            <a:stretch>
              <a:fillRect/>
            </a:stretch>
          </p:blipFill>
          <p:spPr>
            <a:xfrm>
              <a:off x="9755380" y="90145"/>
              <a:ext cx="2069857" cy="752920"/>
            </a:xfrm>
            <a:prstGeom prst="rect">
              <a:avLst/>
            </a:prstGeom>
            <a:grpFill/>
          </p:spPr>
        </p:pic>
      </p:grpSp>
      <p:sp>
        <p:nvSpPr>
          <p:cNvPr id="23" name="TextBox 22">
            <a:extLst>
              <a:ext uri="{FF2B5EF4-FFF2-40B4-BE49-F238E27FC236}">
                <a16:creationId xmlns:a16="http://schemas.microsoft.com/office/drawing/2014/main" id="{FFC9C35B-5424-436D-E5C5-D22A0AA181D3}"/>
              </a:ext>
            </a:extLst>
          </p:cNvPr>
          <p:cNvSpPr txBox="1"/>
          <p:nvPr/>
        </p:nvSpPr>
        <p:spPr>
          <a:xfrm>
            <a:off x="3193238" y="119039"/>
            <a:ext cx="4946100" cy="455509"/>
          </a:xfrm>
          <a:prstGeom prst="rect">
            <a:avLst/>
          </a:prstGeom>
          <a:solidFill>
            <a:srgbClr val="FF9933"/>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1800" b="1">
                <a:solidFill>
                  <a:schemeClr val="bg1"/>
                </a:solidFill>
                <a:latin typeface="Montserrat" panose="00000500000000000000" pitchFamily="2" charset="0"/>
              </a:defRPr>
            </a:lvl1pPr>
          </a:lstStyle>
          <a:p>
            <a:r>
              <a:rPr lang="en-US" sz="2400" dirty="0">
                <a:solidFill>
                  <a:srgbClr val="FFFFFF"/>
                </a:solidFill>
              </a:rPr>
              <a:t> STUDENT ACHIEVEMENTS</a:t>
            </a:r>
          </a:p>
        </p:txBody>
      </p:sp>
    </p:spTree>
    <p:extLst>
      <p:ext uri="{BB962C8B-B14F-4D97-AF65-F5344CB8AC3E}">
        <p14:creationId xmlns:p14="http://schemas.microsoft.com/office/powerpoint/2010/main" val="3608943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29E9A73-132C-9B12-71CC-64F2D700BDB7}"/>
              </a:ext>
            </a:extLst>
          </p:cNvPr>
          <p:cNvPicPr>
            <a:picLocks noChangeAspect="1"/>
          </p:cNvPicPr>
          <p:nvPr/>
        </p:nvPicPr>
        <p:blipFill rotWithShape="1">
          <a:blip r:embed="rId3"/>
          <a:srcRect l="7174" t="20693" b="2593"/>
          <a:stretch/>
        </p:blipFill>
        <p:spPr bwMode="auto">
          <a:xfrm>
            <a:off x="8139724" y="4584051"/>
            <a:ext cx="3830507" cy="2180928"/>
          </a:xfrm>
          <a:prstGeom prst="rect">
            <a:avLst/>
          </a:prstGeom>
          <a:noFill/>
          <a:ln w="9525">
            <a:noFill/>
            <a:miter lim="800000"/>
            <a:headEnd/>
            <a:tailEnd/>
          </a:ln>
        </p:spPr>
      </p:pic>
      <p:sp>
        <p:nvSpPr>
          <p:cNvPr id="5" name="TextBox 4">
            <a:extLst>
              <a:ext uri="{FF2B5EF4-FFF2-40B4-BE49-F238E27FC236}">
                <a16:creationId xmlns:a16="http://schemas.microsoft.com/office/drawing/2014/main" id="{4DF7645C-475E-90AF-DB14-A327835C73D2}"/>
              </a:ext>
            </a:extLst>
          </p:cNvPr>
          <p:cNvSpPr txBox="1"/>
          <p:nvPr/>
        </p:nvSpPr>
        <p:spPr>
          <a:xfrm>
            <a:off x="2360550" y="993724"/>
            <a:ext cx="7122117" cy="400110"/>
          </a:xfrm>
          <a:prstGeom prst="rect">
            <a:avLst/>
          </a:prstGeom>
          <a:noFill/>
        </p:spPr>
        <p:txBody>
          <a:bodyPr wrap="square" rtlCol="0">
            <a:spAutoFit/>
          </a:bodyPr>
          <a:lstStyle/>
          <a:p>
            <a:r>
              <a:rPr lang="en-GB" sz="2000" b="1" dirty="0">
                <a:latin typeface="Open Sans" panose="020B0606030504020204" pitchFamily="34" charset="0"/>
                <a:ea typeface="Open Sans" panose="020B0606030504020204" pitchFamily="34" charset="0"/>
                <a:cs typeface="Open Sans" panose="020B0606030504020204" pitchFamily="34" charset="0"/>
              </a:rPr>
              <a:t>Achievements in University Mega Event: One India</a:t>
            </a:r>
            <a:endParaRPr lang="en-IN"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0443ABE-952C-ACBE-1C82-B66CD640ADB4}"/>
              </a:ext>
            </a:extLst>
          </p:cNvPr>
          <p:cNvPicPr>
            <a:picLocks noChangeAspect="1"/>
          </p:cNvPicPr>
          <p:nvPr/>
        </p:nvPicPr>
        <p:blipFill>
          <a:blip r:embed="rId4" cstate="print"/>
          <a:stretch>
            <a:fillRect/>
          </a:stretch>
        </p:blipFill>
        <p:spPr>
          <a:xfrm>
            <a:off x="1238379" y="1444891"/>
            <a:ext cx="4600477" cy="3066984"/>
          </a:xfrm>
          <a:prstGeom prst="rect">
            <a:avLst/>
          </a:prstGeom>
          <a:ln>
            <a:solidFill>
              <a:schemeClr val="tx1"/>
            </a:solidFill>
          </a:ln>
        </p:spPr>
      </p:pic>
      <p:sp>
        <p:nvSpPr>
          <p:cNvPr id="13" name="TextBox 12">
            <a:extLst>
              <a:ext uri="{FF2B5EF4-FFF2-40B4-BE49-F238E27FC236}">
                <a16:creationId xmlns:a16="http://schemas.microsoft.com/office/drawing/2014/main" id="{756C7E9B-5F1E-4BFD-9447-81C06F57A703}"/>
              </a:ext>
            </a:extLst>
          </p:cNvPr>
          <p:cNvSpPr txBox="1"/>
          <p:nvPr/>
        </p:nvSpPr>
        <p:spPr>
          <a:xfrm>
            <a:off x="1034118" y="4237247"/>
            <a:ext cx="4958207" cy="307777"/>
          </a:xfrm>
          <a:prstGeom prst="rect">
            <a:avLst/>
          </a:prstGeom>
          <a:noFill/>
        </p:spPr>
        <p:txBody>
          <a:bodyPr wrap="square">
            <a:spAutoFit/>
          </a:bodyPr>
          <a:lstStyle/>
          <a:p>
            <a:pPr algn="r"/>
            <a:r>
              <a:rPr lang="en-GB" sz="1400" b="1" dirty="0">
                <a:solidFill>
                  <a:schemeClr val="bg1"/>
                </a:solidFill>
                <a:highlight>
                  <a:srgbClr val="000000"/>
                </a:highlight>
                <a:latin typeface="Montserrat" panose="00000500000000000000" pitchFamily="2" charset="0"/>
              </a:rPr>
              <a:t>2nd Runners-up for representing Karnataka (2019)</a:t>
            </a:r>
          </a:p>
        </p:txBody>
      </p:sp>
      <p:pic>
        <p:nvPicPr>
          <p:cNvPr id="18" name="Picture 17">
            <a:extLst>
              <a:ext uri="{FF2B5EF4-FFF2-40B4-BE49-F238E27FC236}">
                <a16:creationId xmlns:a16="http://schemas.microsoft.com/office/drawing/2014/main" id="{7279791C-FBB7-C98F-C271-34478161ADE5}"/>
              </a:ext>
            </a:extLst>
          </p:cNvPr>
          <p:cNvPicPr>
            <a:picLocks noChangeAspect="1"/>
          </p:cNvPicPr>
          <p:nvPr/>
        </p:nvPicPr>
        <p:blipFill rotWithShape="1">
          <a:blip r:embed="rId5" cstate="print"/>
          <a:srcRect t="17989" b="10582"/>
          <a:stretch/>
        </p:blipFill>
        <p:spPr>
          <a:xfrm>
            <a:off x="34329" y="4584051"/>
            <a:ext cx="4072825" cy="2161720"/>
          </a:xfrm>
          <a:prstGeom prst="rect">
            <a:avLst/>
          </a:prstGeom>
          <a:ln>
            <a:solidFill>
              <a:schemeClr val="tx1"/>
            </a:solidFill>
          </a:ln>
        </p:spPr>
      </p:pic>
      <p:sp>
        <p:nvSpPr>
          <p:cNvPr id="15" name="TextBox 14">
            <a:extLst>
              <a:ext uri="{FF2B5EF4-FFF2-40B4-BE49-F238E27FC236}">
                <a16:creationId xmlns:a16="http://schemas.microsoft.com/office/drawing/2014/main" id="{3AE9BFA2-D703-4026-6416-EBD74E392C50}"/>
              </a:ext>
            </a:extLst>
          </p:cNvPr>
          <p:cNvSpPr txBox="1"/>
          <p:nvPr/>
        </p:nvSpPr>
        <p:spPr>
          <a:xfrm>
            <a:off x="-325501" y="6307110"/>
            <a:ext cx="4780965" cy="523220"/>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1st Runners-up for representing Nagaland </a:t>
            </a:r>
          </a:p>
          <a:p>
            <a:pPr algn="ctr"/>
            <a:r>
              <a:rPr lang="en-GB" sz="1400" b="1" dirty="0">
                <a:solidFill>
                  <a:schemeClr val="bg1"/>
                </a:solidFill>
                <a:highlight>
                  <a:srgbClr val="000000"/>
                </a:highlight>
                <a:latin typeface="Montserrat" panose="00000500000000000000" pitchFamily="2" charset="0"/>
              </a:rPr>
              <a:t>(2017)</a:t>
            </a:r>
          </a:p>
        </p:txBody>
      </p:sp>
      <p:pic>
        <p:nvPicPr>
          <p:cNvPr id="19" name="Picture 18">
            <a:extLst>
              <a:ext uri="{FF2B5EF4-FFF2-40B4-BE49-F238E27FC236}">
                <a16:creationId xmlns:a16="http://schemas.microsoft.com/office/drawing/2014/main" id="{4AA063DC-608A-8289-DB59-0493EE001D4F}"/>
              </a:ext>
            </a:extLst>
          </p:cNvPr>
          <p:cNvPicPr>
            <a:picLocks noChangeAspect="1"/>
          </p:cNvPicPr>
          <p:nvPr/>
        </p:nvPicPr>
        <p:blipFill rotWithShape="1">
          <a:blip r:embed="rId6" cstate="print"/>
          <a:srcRect l="11502" t="29977" r="491" b="6749"/>
          <a:stretch/>
        </p:blipFill>
        <p:spPr>
          <a:xfrm>
            <a:off x="4164358" y="4587178"/>
            <a:ext cx="3918161" cy="2150127"/>
          </a:xfrm>
          <a:prstGeom prst="rect">
            <a:avLst/>
          </a:prstGeom>
          <a:ln>
            <a:solidFill>
              <a:schemeClr val="tx1"/>
            </a:solidFill>
          </a:ln>
        </p:spPr>
      </p:pic>
      <p:sp>
        <p:nvSpPr>
          <p:cNvPr id="16" name="TextBox 15">
            <a:extLst>
              <a:ext uri="{FF2B5EF4-FFF2-40B4-BE49-F238E27FC236}">
                <a16:creationId xmlns:a16="http://schemas.microsoft.com/office/drawing/2014/main" id="{D88BDD6D-0BC2-362B-35F7-1D386ED20A02}"/>
              </a:ext>
            </a:extLst>
          </p:cNvPr>
          <p:cNvSpPr txBox="1"/>
          <p:nvPr/>
        </p:nvSpPr>
        <p:spPr>
          <a:xfrm>
            <a:off x="4164358" y="6283875"/>
            <a:ext cx="4072825" cy="523220"/>
          </a:xfrm>
          <a:prstGeom prst="rect">
            <a:avLst/>
          </a:prstGeom>
          <a:no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People's Choice Award for representing Maharashtra (2016)</a:t>
            </a:r>
          </a:p>
        </p:txBody>
      </p:sp>
      <p:pic>
        <p:nvPicPr>
          <p:cNvPr id="22" name="Picture 21">
            <a:extLst>
              <a:ext uri="{FF2B5EF4-FFF2-40B4-BE49-F238E27FC236}">
                <a16:creationId xmlns:a16="http://schemas.microsoft.com/office/drawing/2014/main" id="{B02DB188-E0AC-FA10-39E2-2EC66E6CFA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13" b="9433"/>
          <a:stretch/>
        </p:blipFill>
        <p:spPr bwMode="auto">
          <a:xfrm>
            <a:off x="6200770" y="1457450"/>
            <a:ext cx="5508271" cy="3027615"/>
          </a:xfrm>
          <a:prstGeom prst="rect">
            <a:avLst/>
          </a:prstGeom>
          <a:ln>
            <a:solidFill>
              <a:schemeClr val="tx1"/>
            </a:solidFill>
          </a:ln>
        </p:spPr>
      </p:pic>
      <p:sp>
        <p:nvSpPr>
          <p:cNvPr id="14" name="TextBox 13">
            <a:extLst>
              <a:ext uri="{FF2B5EF4-FFF2-40B4-BE49-F238E27FC236}">
                <a16:creationId xmlns:a16="http://schemas.microsoft.com/office/drawing/2014/main" id="{0254E893-3F27-337C-A086-6164104992FE}"/>
              </a:ext>
            </a:extLst>
          </p:cNvPr>
          <p:cNvSpPr txBox="1"/>
          <p:nvPr/>
        </p:nvSpPr>
        <p:spPr>
          <a:xfrm>
            <a:off x="6583066" y="4169319"/>
            <a:ext cx="4958207" cy="307777"/>
          </a:xfrm>
          <a:prstGeom prst="rect">
            <a:avLst/>
          </a:prstGeom>
          <a:noFill/>
        </p:spPr>
        <p:txBody>
          <a:bodyPr wrap="square">
            <a:spAutoFit/>
          </a:bodyPr>
          <a:lstStyle/>
          <a:p>
            <a:pPr algn="l"/>
            <a:r>
              <a:rPr lang="en-GB" sz="1400" b="1" dirty="0">
                <a:solidFill>
                  <a:schemeClr val="bg1"/>
                </a:solidFill>
                <a:highlight>
                  <a:srgbClr val="000000"/>
                </a:highlight>
                <a:latin typeface="Montserrat" panose="00000500000000000000" pitchFamily="2" charset="0"/>
              </a:rPr>
              <a:t>2nd Runners-up for representing Sikkim (2018)</a:t>
            </a:r>
          </a:p>
        </p:txBody>
      </p:sp>
      <p:sp>
        <p:nvSpPr>
          <p:cNvPr id="17" name="TextBox 16">
            <a:extLst>
              <a:ext uri="{FF2B5EF4-FFF2-40B4-BE49-F238E27FC236}">
                <a16:creationId xmlns:a16="http://schemas.microsoft.com/office/drawing/2014/main" id="{10814A67-6013-CA90-4A5D-8B236E3D839F}"/>
              </a:ext>
            </a:extLst>
          </p:cNvPr>
          <p:cNvSpPr txBox="1"/>
          <p:nvPr/>
        </p:nvSpPr>
        <p:spPr>
          <a:xfrm>
            <a:off x="8208726" y="6303315"/>
            <a:ext cx="3702991" cy="523220"/>
          </a:xfrm>
          <a:prstGeom prst="rect">
            <a:avLst/>
          </a:prstGeom>
          <a:solidFill>
            <a:srgbClr val="181717">
              <a:alpha val="21961"/>
            </a:srgbClr>
          </a:solidFill>
        </p:spPr>
        <p:txBody>
          <a:bodyPr wrap="square">
            <a:spAutoFit/>
          </a:bodyPr>
          <a:lstStyle/>
          <a:p>
            <a:pPr algn="ctr"/>
            <a:r>
              <a:rPr lang="en-GB" sz="1400" b="1" dirty="0">
                <a:solidFill>
                  <a:schemeClr val="bg1"/>
                </a:solidFill>
                <a:highlight>
                  <a:srgbClr val="000000"/>
                </a:highlight>
                <a:latin typeface="Montserrat" panose="00000500000000000000" pitchFamily="2" charset="0"/>
              </a:rPr>
              <a:t>2nd Runners-up for representing Karnataka (2014)</a:t>
            </a:r>
          </a:p>
        </p:txBody>
      </p:sp>
      <p:sp>
        <p:nvSpPr>
          <p:cNvPr id="11" name="Rectangle 10">
            <a:extLst>
              <a:ext uri="{FF2B5EF4-FFF2-40B4-BE49-F238E27FC236}">
                <a16:creationId xmlns:a16="http://schemas.microsoft.com/office/drawing/2014/main" id="{F07BC99A-3EF6-F9B6-8338-2BACEF4E6A1E}"/>
              </a:ext>
            </a:extLst>
          </p:cNvPr>
          <p:cNvSpPr/>
          <p:nvPr/>
        </p:nvSpPr>
        <p:spPr>
          <a:xfrm>
            <a:off x="0" y="1"/>
            <a:ext cx="12192000" cy="104728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21" name="Group 20">
            <a:extLst>
              <a:ext uri="{FF2B5EF4-FFF2-40B4-BE49-F238E27FC236}">
                <a16:creationId xmlns:a16="http://schemas.microsoft.com/office/drawing/2014/main" id="{E705FDA0-7287-75CB-0196-CAC567D24898}"/>
              </a:ext>
            </a:extLst>
          </p:cNvPr>
          <p:cNvGrpSpPr/>
          <p:nvPr/>
        </p:nvGrpSpPr>
        <p:grpSpPr>
          <a:xfrm>
            <a:off x="0" y="0"/>
            <a:ext cx="12192000" cy="933211"/>
            <a:chOff x="0" y="0"/>
            <a:chExt cx="12192000" cy="933210"/>
          </a:xfrm>
          <a:solidFill>
            <a:srgbClr val="FF9933"/>
          </a:solidFill>
        </p:grpSpPr>
        <p:sp>
          <p:nvSpPr>
            <p:cNvPr id="24" name="Rectangle 23">
              <a:extLst>
                <a:ext uri="{FF2B5EF4-FFF2-40B4-BE49-F238E27FC236}">
                  <a16:creationId xmlns:a16="http://schemas.microsoft.com/office/drawing/2014/main" id="{01D29C4B-6918-E709-6425-6B6F5F17E630}"/>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25" name="Picture 24">
              <a:extLst>
                <a:ext uri="{FF2B5EF4-FFF2-40B4-BE49-F238E27FC236}">
                  <a16:creationId xmlns:a16="http://schemas.microsoft.com/office/drawing/2014/main" id="{24AA0C29-08C4-777D-433A-ACEB34054276}"/>
                </a:ext>
              </a:extLst>
            </p:cNvPr>
            <p:cNvPicPr>
              <a:picLocks noChangeAspect="1"/>
            </p:cNvPicPr>
            <p:nvPr/>
          </p:nvPicPr>
          <p:blipFill>
            <a:blip r:embed="rId8"/>
            <a:stretch>
              <a:fillRect/>
            </a:stretch>
          </p:blipFill>
          <p:spPr>
            <a:xfrm>
              <a:off x="366763" y="0"/>
              <a:ext cx="1544709" cy="933210"/>
            </a:xfrm>
            <a:prstGeom prst="rect">
              <a:avLst/>
            </a:prstGeom>
            <a:grpFill/>
          </p:spPr>
        </p:pic>
        <p:pic>
          <p:nvPicPr>
            <p:cNvPr id="26" name="Picture 25">
              <a:extLst>
                <a:ext uri="{FF2B5EF4-FFF2-40B4-BE49-F238E27FC236}">
                  <a16:creationId xmlns:a16="http://schemas.microsoft.com/office/drawing/2014/main" id="{9EEA196F-7F13-E82D-3889-54DDD9BB02DD}"/>
                </a:ext>
              </a:extLst>
            </p:cNvPr>
            <p:cNvPicPr>
              <a:picLocks noChangeAspect="1"/>
            </p:cNvPicPr>
            <p:nvPr/>
          </p:nvPicPr>
          <p:blipFill>
            <a:blip r:embed="rId9"/>
            <a:stretch>
              <a:fillRect/>
            </a:stretch>
          </p:blipFill>
          <p:spPr>
            <a:xfrm>
              <a:off x="9755380" y="90145"/>
              <a:ext cx="2069857" cy="752920"/>
            </a:xfrm>
            <a:prstGeom prst="rect">
              <a:avLst/>
            </a:prstGeom>
            <a:grpFill/>
          </p:spPr>
        </p:pic>
      </p:grpSp>
      <p:sp>
        <p:nvSpPr>
          <p:cNvPr id="28" name="TextBox 27">
            <a:extLst>
              <a:ext uri="{FF2B5EF4-FFF2-40B4-BE49-F238E27FC236}">
                <a16:creationId xmlns:a16="http://schemas.microsoft.com/office/drawing/2014/main" id="{1A8ABC79-2CF0-0238-621F-1DB86A14D818}"/>
              </a:ext>
            </a:extLst>
          </p:cNvPr>
          <p:cNvSpPr txBox="1"/>
          <p:nvPr/>
        </p:nvSpPr>
        <p:spPr>
          <a:xfrm>
            <a:off x="3448558" y="215376"/>
            <a:ext cx="4946100" cy="455509"/>
          </a:xfrm>
          <a:prstGeom prst="rect">
            <a:avLst/>
          </a:prstGeom>
          <a:solidFill>
            <a:srgbClr val="FF9933"/>
          </a:solidFill>
          <a:ln>
            <a:solidFill>
              <a:schemeClr val="tx1"/>
            </a:solidFill>
          </a:ln>
        </p:spPr>
        <p:txBody>
          <a:bodyPr spcFirstLastPara="1" wrap="square" lIns="121900" tIns="60933" rIns="121900" bIns="60933" anchor="ctr" anchorCtr="0">
            <a:noAutofit/>
          </a:bodyPr>
          <a:lstStyle>
            <a:defPPr marR="0" lvl="0" algn="l" rtl="0">
              <a:lnSpc>
                <a:spcPct val="100000"/>
              </a:lnSpc>
              <a:spcBef>
                <a:spcPts val="0"/>
              </a:spcBef>
              <a:spcAft>
                <a:spcPts val="0"/>
              </a:spcAft>
              <a:defRPr/>
            </a:defPPr>
            <a:lvl1pPr algn="ctr">
              <a:lnSpc>
                <a:spcPct val="90000"/>
              </a:lnSpc>
              <a:buSzPts val="2100"/>
              <a:defRPr sz="1800" b="1">
                <a:solidFill>
                  <a:schemeClr val="bg1"/>
                </a:solidFill>
                <a:latin typeface="Montserrat" panose="00000500000000000000" pitchFamily="2" charset="0"/>
              </a:defRPr>
            </a:lvl1pPr>
          </a:lstStyle>
          <a:p>
            <a:r>
              <a:rPr lang="en-US" sz="2400" dirty="0">
                <a:solidFill>
                  <a:srgbClr val="FFFFFF"/>
                </a:solidFill>
              </a:rPr>
              <a:t> STUDENT ACHIEVEMENTS</a:t>
            </a:r>
          </a:p>
        </p:txBody>
      </p:sp>
    </p:spTree>
    <p:extLst>
      <p:ext uri="{BB962C8B-B14F-4D97-AF65-F5344CB8AC3E}">
        <p14:creationId xmlns:p14="http://schemas.microsoft.com/office/powerpoint/2010/main" val="30799332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2" name="Flowchart: Stored Data 1">
            <a:extLst>
              <a:ext uri="{FF2B5EF4-FFF2-40B4-BE49-F238E27FC236}">
                <a16:creationId xmlns:a16="http://schemas.microsoft.com/office/drawing/2014/main" id="{C6D7C55E-C8C5-54FC-6E15-991840AFF07F}"/>
              </a:ext>
            </a:extLst>
          </p:cNvPr>
          <p:cNvSpPr/>
          <p:nvPr/>
        </p:nvSpPr>
        <p:spPr>
          <a:xfrm rot="5400000">
            <a:off x="5803395" y="556705"/>
            <a:ext cx="585216" cy="12192001"/>
          </a:xfrm>
          <a:prstGeom prst="flowChartOnlineStorage">
            <a:avLst/>
          </a:prstGeom>
          <a:solidFill>
            <a:srgbClr val="FB9205"/>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libri" panose="020F0502020204030204" pitchFamily="34" charset="0"/>
              <a:cs typeface="Calibri" panose="020F0502020204030204" pitchFamily="34" charset="0"/>
            </a:endParaRPr>
          </a:p>
        </p:txBody>
      </p:sp>
      <p:cxnSp>
        <p:nvCxnSpPr>
          <p:cNvPr id="7" name="Straight Connector 6"/>
          <p:cNvCxnSpPr/>
          <p:nvPr/>
        </p:nvCxnSpPr>
        <p:spPr>
          <a:xfrm>
            <a:off x="942078" y="3432782"/>
            <a:ext cx="10361396" cy="48057"/>
          </a:xfrm>
          <a:prstGeom prst="line">
            <a:avLst/>
          </a:prstGeom>
          <a:ln>
            <a:solidFill>
              <a:srgbClr val="FF9933"/>
            </a:soli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9132E349-9BB4-29DE-D385-F312E94AD29F}"/>
              </a:ext>
            </a:extLst>
          </p:cNvPr>
          <p:cNvSpPr txBox="1"/>
          <p:nvPr/>
        </p:nvSpPr>
        <p:spPr>
          <a:xfrm>
            <a:off x="3116649" y="2404499"/>
            <a:ext cx="6299200" cy="1200329"/>
          </a:xfrm>
          <a:prstGeom prst="rect">
            <a:avLst/>
          </a:prstGeom>
          <a:noFill/>
        </p:spPr>
        <p:txBody>
          <a:bodyPr wrap="square" rtlCol="0">
            <a:spAutoFit/>
          </a:bodyPr>
          <a:lstStyle/>
          <a:p>
            <a:r>
              <a:rPr lang="en-IN" sz="7200" dirty="0">
                <a:solidFill>
                  <a:schemeClr val="bg2">
                    <a:lumMod val="75000"/>
                  </a:schemeClr>
                </a:solidFill>
              </a:rPr>
              <a:t>THANK YOU</a:t>
            </a:r>
            <a:r>
              <a:rPr lang="en-IN" sz="2400" dirty="0">
                <a:solidFill>
                  <a:schemeClr val="bg2">
                    <a:lumMod val="75000"/>
                  </a:schemeClr>
                </a:solidFill>
              </a:rPr>
              <a:t> </a:t>
            </a:r>
          </a:p>
        </p:txBody>
      </p:sp>
      <p:sp>
        <p:nvSpPr>
          <p:cNvPr id="5" name="Right Triangle 4">
            <a:extLst>
              <a:ext uri="{FF2B5EF4-FFF2-40B4-BE49-F238E27FC236}">
                <a16:creationId xmlns:a16="http://schemas.microsoft.com/office/drawing/2014/main" id="{5477CB0D-CFCC-CBA9-2A8C-70F8BB18B660}"/>
              </a:ext>
            </a:extLst>
          </p:cNvPr>
          <p:cNvSpPr/>
          <p:nvPr/>
        </p:nvSpPr>
        <p:spPr>
          <a:xfrm rot="16200000">
            <a:off x="11325688" y="6019805"/>
            <a:ext cx="840237" cy="884667"/>
          </a:xfrm>
          <a:prstGeom prst="rtTriangle">
            <a:avLst/>
          </a:prstGeom>
          <a:solidFill>
            <a:srgbClr val="FF9933"/>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6" name="Group 5">
            <a:extLst>
              <a:ext uri="{FF2B5EF4-FFF2-40B4-BE49-F238E27FC236}">
                <a16:creationId xmlns:a16="http://schemas.microsoft.com/office/drawing/2014/main" id="{60436B37-F38A-40C7-7AB1-87B08A686B42}"/>
              </a:ext>
            </a:extLst>
          </p:cNvPr>
          <p:cNvGrpSpPr/>
          <p:nvPr/>
        </p:nvGrpSpPr>
        <p:grpSpPr>
          <a:xfrm>
            <a:off x="0" y="0"/>
            <a:ext cx="12192000" cy="933211"/>
            <a:chOff x="0" y="0"/>
            <a:chExt cx="12192000" cy="933210"/>
          </a:xfrm>
          <a:solidFill>
            <a:srgbClr val="FF9933"/>
          </a:solidFill>
        </p:grpSpPr>
        <p:sp>
          <p:nvSpPr>
            <p:cNvPr id="8" name="Rectangle 7">
              <a:extLst>
                <a:ext uri="{FF2B5EF4-FFF2-40B4-BE49-F238E27FC236}">
                  <a16:creationId xmlns:a16="http://schemas.microsoft.com/office/drawing/2014/main" id="{184852FC-65BB-2E00-FC3F-3C36B0B827EF}"/>
                </a:ext>
              </a:extLst>
            </p:cNvPr>
            <p:cNvSpPr/>
            <p:nvPr/>
          </p:nvSpPr>
          <p:spPr>
            <a:xfrm>
              <a:off x="0" y="365759"/>
              <a:ext cx="12192000" cy="15474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dirty="0"/>
            </a:p>
          </p:txBody>
        </p:sp>
        <p:pic>
          <p:nvPicPr>
            <p:cNvPr id="9" name="Picture 8">
              <a:extLst>
                <a:ext uri="{FF2B5EF4-FFF2-40B4-BE49-F238E27FC236}">
                  <a16:creationId xmlns:a16="http://schemas.microsoft.com/office/drawing/2014/main" id="{A7CAF280-6018-A449-67E6-3C29195C78AA}"/>
                </a:ext>
              </a:extLst>
            </p:cNvPr>
            <p:cNvPicPr>
              <a:picLocks noChangeAspect="1"/>
            </p:cNvPicPr>
            <p:nvPr/>
          </p:nvPicPr>
          <p:blipFill>
            <a:blip r:embed="rId3"/>
            <a:stretch>
              <a:fillRect/>
            </a:stretch>
          </p:blipFill>
          <p:spPr>
            <a:xfrm>
              <a:off x="366763" y="0"/>
              <a:ext cx="1544709" cy="933210"/>
            </a:xfrm>
            <a:prstGeom prst="rect">
              <a:avLst/>
            </a:prstGeom>
            <a:grpFill/>
          </p:spPr>
        </p:pic>
        <p:pic>
          <p:nvPicPr>
            <p:cNvPr id="10" name="Picture 9">
              <a:extLst>
                <a:ext uri="{FF2B5EF4-FFF2-40B4-BE49-F238E27FC236}">
                  <a16:creationId xmlns:a16="http://schemas.microsoft.com/office/drawing/2014/main" id="{8BC54325-1CDD-FD87-CD62-FA940EAA81F8}"/>
                </a:ext>
              </a:extLst>
            </p:cNvPr>
            <p:cNvPicPr>
              <a:picLocks noChangeAspect="1"/>
            </p:cNvPicPr>
            <p:nvPr/>
          </p:nvPicPr>
          <p:blipFill>
            <a:blip r:embed="rId4"/>
            <a:stretch>
              <a:fillRect/>
            </a:stretch>
          </p:blipFill>
          <p:spPr>
            <a:xfrm>
              <a:off x="9755380" y="90145"/>
              <a:ext cx="2069857" cy="752920"/>
            </a:xfrm>
            <a:prstGeom prst="rect">
              <a:avLst/>
            </a:prstGeom>
            <a:grpFill/>
          </p:spPr>
        </p:pic>
      </p:grpSp>
      <p:sp>
        <p:nvSpPr>
          <p:cNvPr id="11" name="Isosceles Triangle 10">
            <a:extLst>
              <a:ext uri="{FF2B5EF4-FFF2-40B4-BE49-F238E27FC236}">
                <a16:creationId xmlns:a16="http://schemas.microsoft.com/office/drawing/2014/main" id="{673A2539-88A4-2050-3B25-2A4ACFD2C40E}"/>
              </a:ext>
            </a:extLst>
          </p:cNvPr>
          <p:cNvSpPr/>
          <p:nvPr/>
        </p:nvSpPr>
        <p:spPr>
          <a:xfrm rot="5400000">
            <a:off x="-183273" y="925985"/>
            <a:ext cx="735332" cy="394844"/>
          </a:xfrm>
          <a:prstGeom prst="triangle">
            <a:avLst/>
          </a:prstGeom>
          <a:solidFill>
            <a:srgbClr val="FF9933"/>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2400">
              <a:latin typeface="+mj-lt"/>
            </a:endParaRPr>
          </a:p>
        </p:txBody>
      </p:sp>
    </p:spTree>
    <p:extLst>
      <p:ext uri="{BB962C8B-B14F-4D97-AF65-F5344CB8AC3E}">
        <p14:creationId xmlns:p14="http://schemas.microsoft.com/office/powerpoint/2010/main" val="2231806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012BAA-7408-2969-1BC0-198FF5A94835}"/>
              </a:ext>
            </a:extLst>
          </p:cNvPr>
          <p:cNvGrpSpPr/>
          <p:nvPr/>
        </p:nvGrpSpPr>
        <p:grpSpPr>
          <a:xfrm>
            <a:off x="0" y="0"/>
            <a:ext cx="12192000" cy="933210"/>
            <a:chOff x="0" y="0"/>
            <a:chExt cx="12192000" cy="933210"/>
          </a:xfrm>
        </p:grpSpPr>
        <p:sp>
          <p:nvSpPr>
            <p:cNvPr id="3" name="Rectangle 2">
              <a:extLst>
                <a:ext uri="{FF2B5EF4-FFF2-40B4-BE49-F238E27FC236}">
                  <a16:creationId xmlns:a16="http://schemas.microsoft.com/office/drawing/2014/main" id="{33FAA845-30B3-98B8-55DD-68E1ED4944C4}"/>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 name="Picture 3">
              <a:extLst>
                <a:ext uri="{FF2B5EF4-FFF2-40B4-BE49-F238E27FC236}">
                  <a16:creationId xmlns:a16="http://schemas.microsoft.com/office/drawing/2014/main" id="{8A5E589A-45DC-81D2-05EA-5A43AB0D0B73}"/>
                </a:ext>
              </a:extLst>
            </p:cNvPr>
            <p:cNvPicPr>
              <a:picLocks noChangeAspect="1"/>
            </p:cNvPicPr>
            <p:nvPr/>
          </p:nvPicPr>
          <p:blipFill>
            <a:blip r:embed="rId2"/>
            <a:stretch>
              <a:fillRect/>
            </a:stretch>
          </p:blipFill>
          <p:spPr>
            <a:xfrm>
              <a:off x="366763" y="0"/>
              <a:ext cx="1544709" cy="933210"/>
            </a:xfrm>
            <a:prstGeom prst="rect">
              <a:avLst/>
            </a:prstGeom>
          </p:spPr>
        </p:pic>
        <p:pic>
          <p:nvPicPr>
            <p:cNvPr id="5" name="Picture 4">
              <a:extLst>
                <a:ext uri="{FF2B5EF4-FFF2-40B4-BE49-F238E27FC236}">
                  <a16:creationId xmlns:a16="http://schemas.microsoft.com/office/drawing/2014/main" id="{FF2ECA50-098C-3492-8D25-8C8CC01A9606}"/>
                </a:ext>
              </a:extLst>
            </p:cNvPr>
            <p:cNvPicPr>
              <a:picLocks noChangeAspect="1"/>
            </p:cNvPicPr>
            <p:nvPr/>
          </p:nvPicPr>
          <p:blipFill>
            <a:blip r:embed="rId3"/>
            <a:stretch>
              <a:fillRect/>
            </a:stretch>
          </p:blipFill>
          <p:spPr>
            <a:xfrm>
              <a:off x="9755380" y="90145"/>
              <a:ext cx="2069857" cy="752920"/>
            </a:xfrm>
            <a:prstGeom prst="rect">
              <a:avLst/>
            </a:prstGeom>
          </p:spPr>
        </p:pic>
      </p:grpSp>
      <p:sp>
        <p:nvSpPr>
          <p:cNvPr id="25" name="Google Shape;152;p10">
            <a:extLst>
              <a:ext uri="{FF2B5EF4-FFF2-40B4-BE49-F238E27FC236}">
                <a16:creationId xmlns:a16="http://schemas.microsoft.com/office/drawing/2014/main" id="{CDF71683-B65D-F614-1EC7-ECD22EC36ABB}"/>
              </a:ext>
            </a:extLst>
          </p:cNvPr>
          <p:cNvSpPr txBox="1">
            <a:spLocks/>
          </p:cNvSpPr>
          <p:nvPr/>
        </p:nvSpPr>
        <p:spPr>
          <a:xfrm>
            <a:off x="4093526" y="193077"/>
            <a:ext cx="3479800" cy="500107"/>
          </a:xfrm>
          <a:prstGeom prst="rect">
            <a:avLst/>
          </a:prstGeom>
          <a:solidFill>
            <a:srgbClr val="E67622"/>
          </a:solidFill>
          <a:ln w="9525" cap="flat" cmpd="sng">
            <a:solidFill>
              <a:schemeClr val="tx1">
                <a:lumMod val="95000"/>
                <a:lumOff val="5000"/>
              </a:schemeClr>
            </a:solidFill>
            <a:prstDash val="solid"/>
            <a:round/>
            <a:headEnd type="none" w="sm" len="sm"/>
            <a:tailEnd type="none" w="sm" len="sm"/>
          </a:ln>
        </p:spPr>
        <p:txBody>
          <a:bodyPr spcFirstLastPara="1" wrap="square" lIns="68575" tIns="34275" rIns="68575" bIns="3427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latin typeface="Cambria"/>
                <a:ea typeface="Cambria"/>
                <a:cs typeface="Cambria"/>
                <a:sym typeface="Cambria"/>
              </a:rPr>
              <a:t>Rankings &amp; Awards</a:t>
            </a:r>
          </a:p>
        </p:txBody>
      </p:sp>
      <p:pic>
        <p:nvPicPr>
          <p:cNvPr id="7" name="Picture 6">
            <a:extLst>
              <a:ext uri="{FF2B5EF4-FFF2-40B4-BE49-F238E27FC236}">
                <a16:creationId xmlns:a16="http://schemas.microsoft.com/office/drawing/2014/main" id="{68608782-DAC9-89F2-45D0-2626B22F2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07" y="1118679"/>
            <a:ext cx="11906847" cy="5593210"/>
          </a:xfrm>
          <a:prstGeom prst="rect">
            <a:avLst/>
          </a:prstGeom>
          <a:ln>
            <a:solidFill>
              <a:srgbClr val="FB9205"/>
            </a:solidFill>
          </a:ln>
        </p:spPr>
      </p:pic>
    </p:spTree>
    <p:extLst>
      <p:ext uri="{BB962C8B-B14F-4D97-AF65-F5344CB8AC3E}">
        <p14:creationId xmlns:p14="http://schemas.microsoft.com/office/powerpoint/2010/main" val="2462833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2C7451-B5A8-0257-E784-8D0CF21CD510}"/>
              </a:ext>
            </a:extLst>
          </p:cNvPr>
          <p:cNvGrpSpPr/>
          <p:nvPr/>
        </p:nvGrpSpPr>
        <p:grpSpPr>
          <a:xfrm>
            <a:off x="0" y="0"/>
            <a:ext cx="12192000" cy="933210"/>
            <a:chOff x="0" y="0"/>
            <a:chExt cx="12192000" cy="933210"/>
          </a:xfrm>
        </p:grpSpPr>
        <p:sp>
          <p:nvSpPr>
            <p:cNvPr id="4" name="Rectangle 3">
              <a:extLst>
                <a:ext uri="{FF2B5EF4-FFF2-40B4-BE49-F238E27FC236}">
                  <a16:creationId xmlns:a16="http://schemas.microsoft.com/office/drawing/2014/main" id="{4BB2A2E2-78A4-3313-8B08-C64933376CD8}"/>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Picture 4">
              <a:extLst>
                <a:ext uri="{FF2B5EF4-FFF2-40B4-BE49-F238E27FC236}">
                  <a16:creationId xmlns:a16="http://schemas.microsoft.com/office/drawing/2014/main" id="{B78C7C07-E904-EB67-32A4-E4433714C4EF}"/>
                </a:ext>
              </a:extLst>
            </p:cNvPr>
            <p:cNvPicPr>
              <a:picLocks noChangeAspect="1"/>
            </p:cNvPicPr>
            <p:nvPr/>
          </p:nvPicPr>
          <p:blipFill>
            <a:blip r:embed="rId2"/>
            <a:stretch>
              <a:fillRect/>
            </a:stretch>
          </p:blipFill>
          <p:spPr>
            <a:xfrm>
              <a:off x="366763" y="0"/>
              <a:ext cx="1544709" cy="933210"/>
            </a:xfrm>
            <a:prstGeom prst="rect">
              <a:avLst/>
            </a:prstGeom>
          </p:spPr>
        </p:pic>
        <p:pic>
          <p:nvPicPr>
            <p:cNvPr id="6" name="Picture 5">
              <a:extLst>
                <a:ext uri="{FF2B5EF4-FFF2-40B4-BE49-F238E27FC236}">
                  <a16:creationId xmlns:a16="http://schemas.microsoft.com/office/drawing/2014/main" id="{A106123C-8D15-4D78-F021-CAB083C6B4A8}"/>
                </a:ext>
              </a:extLst>
            </p:cNvPr>
            <p:cNvPicPr>
              <a:picLocks noChangeAspect="1"/>
            </p:cNvPicPr>
            <p:nvPr/>
          </p:nvPicPr>
          <p:blipFill>
            <a:blip r:embed="rId3"/>
            <a:stretch>
              <a:fillRect/>
            </a:stretch>
          </p:blipFill>
          <p:spPr>
            <a:xfrm>
              <a:off x="9755380" y="90145"/>
              <a:ext cx="2069857" cy="752920"/>
            </a:xfrm>
            <a:prstGeom prst="rect">
              <a:avLst/>
            </a:prstGeom>
          </p:spPr>
        </p:pic>
      </p:grpSp>
      <p:sp>
        <p:nvSpPr>
          <p:cNvPr id="14" name="Google Shape;152;p10">
            <a:extLst>
              <a:ext uri="{FF2B5EF4-FFF2-40B4-BE49-F238E27FC236}">
                <a16:creationId xmlns:a16="http://schemas.microsoft.com/office/drawing/2014/main" id="{A83A0E03-20AB-614C-9B43-A0648DAFED52}"/>
              </a:ext>
            </a:extLst>
          </p:cNvPr>
          <p:cNvSpPr txBox="1">
            <a:spLocks/>
          </p:cNvSpPr>
          <p:nvPr/>
        </p:nvSpPr>
        <p:spPr>
          <a:xfrm>
            <a:off x="3951967" y="193077"/>
            <a:ext cx="3479800" cy="500107"/>
          </a:xfrm>
          <a:prstGeom prst="rect">
            <a:avLst/>
          </a:prstGeom>
          <a:solidFill>
            <a:srgbClr val="E67622"/>
          </a:solidFill>
          <a:ln w="9525" cap="flat" cmpd="sng">
            <a:solidFill>
              <a:schemeClr val="tx1">
                <a:lumMod val="95000"/>
                <a:lumOff val="5000"/>
              </a:schemeClr>
            </a:solidFill>
            <a:prstDash val="solid"/>
            <a:round/>
            <a:headEnd type="none" w="sm" len="sm"/>
            <a:tailEnd type="none" w="sm" len="sm"/>
          </a:ln>
        </p:spPr>
        <p:txBody>
          <a:bodyPr spcFirstLastPara="1" wrap="square" lIns="68575" tIns="34275" rIns="68575" bIns="3427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latin typeface="Cambria"/>
                <a:ea typeface="Cambria"/>
                <a:cs typeface="Cambria"/>
                <a:sym typeface="Cambria"/>
              </a:rPr>
              <a:t>Rankings &amp; Awards</a:t>
            </a:r>
          </a:p>
        </p:txBody>
      </p:sp>
      <p:grpSp>
        <p:nvGrpSpPr>
          <p:cNvPr id="11" name="Group 10">
            <a:extLst>
              <a:ext uri="{FF2B5EF4-FFF2-40B4-BE49-F238E27FC236}">
                <a16:creationId xmlns:a16="http://schemas.microsoft.com/office/drawing/2014/main" id="{465ED154-4F87-8986-D30A-B957698216D2}"/>
              </a:ext>
            </a:extLst>
          </p:cNvPr>
          <p:cNvGrpSpPr/>
          <p:nvPr/>
        </p:nvGrpSpPr>
        <p:grpSpPr>
          <a:xfrm>
            <a:off x="577330" y="1512709"/>
            <a:ext cx="11125828" cy="4357150"/>
            <a:chOff x="780307" y="1453716"/>
            <a:chExt cx="10743727" cy="4357150"/>
          </a:xfrm>
        </p:grpSpPr>
        <p:pic>
          <p:nvPicPr>
            <p:cNvPr id="8" name="Picture 7">
              <a:extLst>
                <a:ext uri="{FF2B5EF4-FFF2-40B4-BE49-F238E27FC236}">
                  <a16:creationId xmlns:a16="http://schemas.microsoft.com/office/drawing/2014/main" id="{601EB885-E193-A7D4-1768-581918463BC5}"/>
                </a:ext>
              </a:extLst>
            </p:cNvPr>
            <p:cNvPicPr>
              <a:picLocks noChangeAspect="1"/>
            </p:cNvPicPr>
            <p:nvPr/>
          </p:nvPicPr>
          <p:blipFill>
            <a:blip r:embed="rId4">
              <a:alphaModFix/>
            </a:blip>
            <a:stretch>
              <a:fillRect/>
            </a:stretch>
          </p:blipFill>
          <p:spPr>
            <a:xfrm>
              <a:off x="780307" y="1453716"/>
              <a:ext cx="10743727" cy="4357150"/>
            </a:xfrm>
            <a:prstGeom prst="rect">
              <a:avLst/>
            </a:prstGeom>
            <a:noFill/>
            <a:ln w="88900" cap="sq" cmpd="thickThin">
              <a:solidFill>
                <a:srgbClr val="E67622"/>
              </a:solidFill>
              <a:prstDash val="solid"/>
              <a:miter lim="800000"/>
              <a:headEnd type="none" w="sm" len="sm"/>
              <a:tailEnd type="none" w="sm" len="sm"/>
            </a:ln>
          </p:spPr>
        </p:pic>
        <p:pic>
          <p:nvPicPr>
            <p:cNvPr id="10" name="Picture 9">
              <a:extLst>
                <a:ext uri="{FF2B5EF4-FFF2-40B4-BE49-F238E27FC236}">
                  <a16:creationId xmlns:a16="http://schemas.microsoft.com/office/drawing/2014/main" id="{71770614-D0D7-3CE3-4D33-36C182B0C2BB}"/>
                </a:ext>
              </a:extLst>
            </p:cNvPr>
            <p:cNvPicPr>
              <a:picLocks noChangeAspect="1"/>
            </p:cNvPicPr>
            <p:nvPr/>
          </p:nvPicPr>
          <p:blipFill>
            <a:blip r:embed="rId5"/>
            <a:stretch>
              <a:fillRect/>
            </a:stretch>
          </p:blipFill>
          <p:spPr>
            <a:xfrm>
              <a:off x="6004650" y="1453716"/>
              <a:ext cx="5519384" cy="4357150"/>
            </a:xfrm>
            <a:prstGeom prst="rect">
              <a:avLst/>
            </a:prstGeom>
          </p:spPr>
        </p:pic>
      </p:grpSp>
    </p:spTree>
    <p:extLst>
      <p:ext uri="{BB962C8B-B14F-4D97-AF65-F5344CB8AC3E}">
        <p14:creationId xmlns:p14="http://schemas.microsoft.com/office/powerpoint/2010/main" val="3660247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590033-9F1D-B888-9548-3D9C77889DBC}"/>
              </a:ext>
            </a:extLst>
          </p:cNvPr>
          <p:cNvGrpSpPr/>
          <p:nvPr/>
        </p:nvGrpSpPr>
        <p:grpSpPr>
          <a:xfrm>
            <a:off x="0" y="0"/>
            <a:ext cx="12192000" cy="933210"/>
            <a:chOff x="0" y="0"/>
            <a:chExt cx="12192000" cy="933210"/>
          </a:xfrm>
        </p:grpSpPr>
        <p:sp>
          <p:nvSpPr>
            <p:cNvPr id="4" name="Rectangle 3">
              <a:extLst>
                <a:ext uri="{FF2B5EF4-FFF2-40B4-BE49-F238E27FC236}">
                  <a16:creationId xmlns:a16="http://schemas.microsoft.com/office/drawing/2014/main" id="{43148F55-030E-C406-FA85-A0B81532B042}"/>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Picture 4">
              <a:extLst>
                <a:ext uri="{FF2B5EF4-FFF2-40B4-BE49-F238E27FC236}">
                  <a16:creationId xmlns:a16="http://schemas.microsoft.com/office/drawing/2014/main" id="{535D89B7-445D-5975-15AC-14825768B03F}"/>
                </a:ext>
              </a:extLst>
            </p:cNvPr>
            <p:cNvPicPr>
              <a:picLocks noChangeAspect="1"/>
            </p:cNvPicPr>
            <p:nvPr/>
          </p:nvPicPr>
          <p:blipFill>
            <a:blip r:embed="rId2"/>
            <a:stretch>
              <a:fillRect/>
            </a:stretch>
          </p:blipFill>
          <p:spPr>
            <a:xfrm>
              <a:off x="366763" y="0"/>
              <a:ext cx="1544709" cy="933210"/>
            </a:xfrm>
            <a:prstGeom prst="rect">
              <a:avLst/>
            </a:prstGeom>
          </p:spPr>
        </p:pic>
        <p:pic>
          <p:nvPicPr>
            <p:cNvPr id="6" name="Picture 5">
              <a:extLst>
                <a:ext uri="{FF2B5EF4-FFF2-40B4-BE49-F238E27FC236}">
                  <a16:creationId xmlns:a16="http://schemas.microsoft.com/office/drawing/2014/main" id="{C8890C57-57AF-67D3-7C1F-15B16CB2F7F6}"/>
                </a:ext>
              </a:extLst>
            </p:cNvPr>
            <p:cNvPicPr>
              <a:picLocks noChangeAspect="1"/>
            </p:cNvPicPr>
            <p:nvPr/>
          </p:nvPicPr>
          <p:blipFill>
            <a:blip r:embed="rId3"/>
            <a:stretch>
              <a:fillRect/>
            </a:stretch>
          </p:blipFill>
          <p:spPr>
            <a:xfrm>
              <a:off x="9755380" y="90145"/>
              <a:ext cx="2069857" cy="752920"/>
            </a:xfrm>
            <a:prstGeom prst="rect">
              <a:avLst/>
            </a:prstGeom>
          </p:spPr>
        </p:pic>
      </p:grpSp>
      <p:sp>
        <p:nvSpPr>
          <p:cNvPr id="7" name="Google Shape;152;p10">
            <a:extLst>
              <a:ext uri="{FF2B5EF4-FFF2-40B4-BE49-F238E27FC236}">
                <a16:creationId xmlns:a16="http://schemas.microsoft.com/office/drawing/2014/main" id="{DAD0F9E8-D9B3-A23B-184C-519AD5904E71}"/>
              </a:ext>
            </a:extLst>
          </p:cNvPr>
          <p:cNvSpPr txBox="1">
            <a:spLocks/>
          </p:cNvSpPr>
          <p:nvPr/>
        </p:nvSpPr>
        <p:spPr>
          <a:xfrm>
            <a:off x="3951967" y="193077"/>
            <a:ext cx="3479800" cy="500107"/>
          </a:xfrm>
          <a:prstGeom prst="rect">
            <a:avLst/>
          </a:prstGeom>
          <a:solidFill>
            <a:srgbClr val="E67622"/>
          </a:solidFill>
          <a:ln w="9525" cap="flat" cmpd="sng">
            <a:solidFill>
              <a:schemeClr val="tx1">
                <a:lumMod val="95000"/>
                <a:lumOff val="5000"/>
              </a:schemeClr>
            </a:solidFill>
            <a:prstDash val="solid"/>
            <a:round/>
            <a:headEnd type="none" w="sm" len="sm"/>
            <a:tailEnd type="none" w="sm" len="sm"/>
          </a:ln>
        </p:spPr>
        <p:txBody>
          <a:bodyPr spcFirstLastPara="1" wrap="square" lIns="68575" tIns="34275" rIns="68575" bIns="3427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latin typeface="Cambria"/>
                <a:ea typeface="Cambria"/>
                <a:cs typeface="Cambria"/>
                <a:sym typeface="Cambria"/>
              </a:rPr>
              <a:t>Rankings &amp; Awards</a:t>
            </a:r>
          </a:p>
        </p:txBody>
      </p:sp>
      <p:grpSp>
        <p:nvGrpSpPr>
          <p:cNvPr id="15" name="Group 14">
            <a:extLst>
              <a:ext uri="{FF2B5EF4-FFF2-40B4-BE49-F238E27FC236}">
                <a16:creationId xmlns:a16="http://schemas.microsoft.com/office/drawing/2014/main" id="{568A6564-E623-27EC-F27E-7CB3FA89416E}"/>
              </a:ext>
            </a:extLst>
          </p:cNvPr>
          <p:cNvGrpSpPr/>
          <p:nvPr/>
        </p:nvGrpSpPr>
        <p:grpSpPr>
          <a:xfrm>
            <a:off x="1017638" y="1705405"/>
            <a:ext cx="10389130" cy="3858162"/>
            <a:chOff x="759122" y="1790470"/>
            <a:chExt cx="10175698" cy="3277058"/>
          </a:xfrm>
        </p:grpSpPr>
        <p:pic>
          <p:nvPicPr>
            <p:cNvPr id="10" name="Picture 9">
              <a:extLst>
                <a:ext uri="{FF2B5EF4-FFF2-40B4-BE49-F238E27FC236}">
                  <a16:creationId xmlns:a16="http://schemas.microsoft.com/office/drawing/2014/main" id="{45B89D48-B1A1-5B58-DF4D-836597D51338}"/>
                </a:ext>
              </a:extLst>
            </p:cNvPr>
            <p:cNvPicPr>
              <a:picLocks noChangeAspect="1"/>
            </p:cNvPicPr>
            <p:nvPr/>
          </p:nvPicPr>
          <p:blipFill>
            <a:blip r:embed="rId4"/>
            <a:stretch>
              <a:fillRect/>
            </a:stretch>
          </p:blipFill>
          <p:spPr>
            <a:xfrm>
              <a:off x="759123" y="2553843"/>
              <a:ext cx="4498005" cy="1442969"/>
            </a:xfrm>
            <a:prstGeom prst="rect">
              <a:avLst/>
            </a:prstGeom>
          </p:spPr>
        </p:pic>
        <p:pic>
          <p:nvPicPr>
            <p:cNvPr id="12" name="Picture 11">
              <a:extLst>
                <a:ext uri="{FF2B5EF4-FFF2-40B4-BE49-F238E27FC236}">
                  <a16:creationId xmlns:a16="http://schemas.microsoft.com/office/drawing/2014/main" id="{C7913BF1-8DFA-F11F-CF2E-26280282EC6E}"/>
                </a:ext>
              </a:extLst>
            </p:cNvPr>
            <p:cNvPicPr>
              <a:picLocks noChangeAspect="1"/>
            </p:cNvPicPr>
            <p:nvPr/>
          </p:nvPicPr>
          <p:blipFill>
            <a:blip r:embed="rId5"/>
            <a:stretch>
              <a:fillRect/>
            </a:stretch>
          </p:blipFill>
          <p:spPr>
            <a:xfrm>
              <a:off x="5257128" y="1790471"/>
              <a:ext cx="5677692" cy="3277057"/>
            </a:xfrm>
            <a:prstGeom prst="rect">
              <a:avLst/>
            </a:prstGeom>
          </p:spPr>
        </p:pic>
        <p:sp>
          <p:nvSpPr>
            <p:cNvPr id="13" name="Rectangle 12">
              <a:extLst>
                <a:ext uri="{FF2B5EF4-FFF2-40B4-BE49-F238E27FC236}">
                  <a16:creationId xmlns:a16="http://schemas.microsoft.com/office/drawing/2014/main" id="{F2260FB0-1D4D-F89F-5A19-4793DF8CF4E6}"/>
                </a:ext>
              </a:extLst>
            </p:cNvPr>
            <p:cNvSpPr/>
            <p:nvPr/>
          </p:nvSpPr>
          <p:spPr>
            <a:xfrm>
              <a:off x="759123" y="1790470"/>
              <a:ext cx="4498005" cy="763373"/>
            </a:xfrm>
            <a:prstGeom prst="rect">
              <a:avLst/>
            </a:prstGeom>
            <a:solidFill>
              <a:srgbClr val="E7D9D9"/>
            </a:solidFill>
            <a:ln>
              <a:solidFill>
                <a:srgbClr val="E7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EFB769D5-4F55-96FA-D29E-E211F754B4A8}"/>
                </a:ext>
              </a:extLst>
            </p:cNvPr>
            <p:cNvSpPr/>
            <p:nvPr/>
          </p:nvSpPr>
          <p:spPr>
            <a:xfrm>
              <a:off x="759122" y="3996811"/>
              <a:ext cx="4498005" cy="1070717"/>
            </a:xfrm>
            <a:prstGeom prst="rect">
              <a:avLst/>
            </a:prstGeom>
            <a:solidFill>
              <a:srgbClr val="E7D9D9"/>
            </a:solidFill>
            <a:ln>
              <a:solidFill>
                <a:srgbClr val="E7D9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257661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EFAD15-6696-A65C-74E7-757EFE43034F}"/>
              </a:ext>
            </a:extLst>
          </p:cNvPr>
          <p:cNvPicPr>
            <a:picLocks noChangeAspect="1"/>
          </p:cNvPicPr>
          <p:nvPr/>
        </p:nvPicPr>
        <p:blipFill>
          <a:blip r:embed="rId2">
            <a:alphaModFix/>
          </a:blip>
          <a:stretch>
            <a:fillRect/>
          </a:stretch>
        </p:blipFill>
        <p:spPr>
          <a:xfrm>
            <a:off x="711470" y="1146816"/>
            <a:ext cx="7504062" cy="5460871"/>
          </a:xfrm>
          <a:prstGeom prst="rect">
            <a:avLst/>
          </a:prstGeom>
          <a:noFill/>
          <a:ln w="88900" cap="sq" cmpd="thickThin">
            <a:solidFill>
              <a:srgbClr val="E67622"/>
            </a:solidFill>
            <a:prstDash val="solid"/>
            <a:miter lim="800000"/>
            <a:headEnd type="none" w="sm" len="sm"/>
            <a:tailEnd type="none" w="sm" len="sm"/>
          </a:ln>
        </p:spPr>
      </p:pic>
      <p:pic>
        <p:nvPicPr>
          <p:cNvPr id="9" name="Picture 8">
            <a:extLst>
              <a:ext uri="{FF2B5EF4-FFF2-40B4-BE49-F238E27FC236}">
                <a16:creationId xmlns:a16="http://schemas.microsoft.com/office/drawing/2014/main" id="{5B3C9A88-8A25-7134-0327-F4010D8520BA}"/>
              </a:ext>
            </a:extLst>
          </p:cNvPr>
          <p:cNvPicPr>
            <a:picLocks noChangeAspect="1"/>
          </p:cNvPicPr>
          <p:nvPr/>
        </p:nvPicPr>
        <p:blipFill>
          <a:blip r:embed="rId3"/>
          <a:stretch>
            <a:fillRect/>
          </a:stretch>
        </p:blipFill>
        <p:spPr>
          <a:xfrm>
            <a:off x="9254958" y="2989561"/>
            <a:ext cx="1744041" cy="1128497"/>
          </a:xfrm>
          <a:prstGeom prst="rect">
            <a:avLst/>
          </a:prstGeom>
        </p:spPr>
      </p:pic>
      <p:grpSp>
        <p:nvGrpSpPr>
          <p:cNvPr id="2" name="Group 1">
            <a:extLst>
              <a:ext uri="{FF2B5EF4-FFF2-40B4-BE49-F238E27FC236}">
                <a16:creationId xmlns:a16="http://schemas.microsoft.com/office/drawing/2014/main" id="{38590033-9F1D-B888-9548-3D9C77889DBC}"/>
              </a:ext>
            </a:extLst>
          </p:cNvPr>
          <p:cNvGrpSpPr/>
          <p:nvPr/>
        </p:nvGrpSpPr>
        <p:grpSpPr>
          <a:xfrm>
            <a:off x="0" y="0"/>
            <a:ext cx="12192000" cy="933210"/>
            <a:chOff x="0" y="0"/>
            <a:chExt cx="12192000" cy="933210"/>
          </a:xfrm>
        </p:grpSpPr>
        <p:sp>
          <p:nvSpPr>
            <p:cNvPr id="4" name="Rectangle 3">
              <a:extLst>
                <a:ext uri="{FF2B5EF4-FFF2-40B4-BE49-F238E27FC236}">
                  <a16:creationId xmlns:a16="http://schemas.microsoft.com/office/drawing/2014/main" id="{43148F55-030E-C406-FA85-A0B81532B042}"/>
                </a:ext>
              </a:extLst>
            </p:cNvPr>
            <p:cNvSpPr/>
            <p:nvPr/>
          </p:nvSpPr>
          <p:spPr>
            <a:xfrm>
              <a:off x="0" y="365759"/>
              <a:ext cx="12192000" cy="154745"/>
            </a:xfrm>
            <a:prstGeom prst="rect">
              <a:avLst/>
            </a:prstGeom>
            <a:solidFill>
              <a:srgbClr val="E67622"/>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5" name="Picture 4">
              <a:extLst>
                <a:ext uri="{FF2B5EF4-FFF2-40B4-BE49-F238E27FC236}">
                  <a16:creationId xmlns:a16="http://schemas.microsoft.com/office/drawing/2014/main" id="{535D89B7-445D-5975-15AC-14825768B03F}"/>
                </a:ext>
              </a:extLst>
            </p:cNvPr>
            <p:cNvPicPr>
              <a:picLocks noChangeAspect="1"/>
            </p:cNvPicPr>
            <p:nvPr/>
          </p:nvPicPr>
          <p:blipFill>
            <a:blip r:embed="rId4"/>
            <a:stretch>
              <a:fillRect/>
            </a:stretch>
          </p:blipFill>
          <p:spPr>
            <a:xfrm>
              <a:off x="366763" y="0"/>
              <a:ext cx="1544709" cy="933210"/>
            </a:xfrm>
            <a:prstGeom prst="rect">
              <a:avLst/>
            </a:prstGeom>
          </p:spPr>
        </p:pic>
        <p:pic>
          <p:nvPicPr>
            <p:cNvPr id="6" name="Picture 5">
              <a:extLst>
                <a:ext uri="{FF2B5EF4-FFF2-40B4-BE49-F238E27FC236}">
                  <a16:creationId xmlns:a16="http://schemas.microsoft.com/office/drawing/2014/main" id="{C8890C57-57AF-67D3-7C1F-15B16CB2F7F6}"/>
                </a:ext>
              </a:extLst>
            </p:cNvPr>
            <p:cNvPicPr>
              <a:picLocks noChangeAspect="1"/>
            </p:cNvPicPr>
            <p:nvPr/>
          </p:nvPicPr>
          <p:blipFill>
            <a:blip r:embed="rId5"/>
            <a:stretch>
              <a:fillRect/>
            </a:stretch>
          </p:blipFill>
          <p:spPr>
            <a:xfrm>
              <a:off x="9755380" y="90145"/>
              <a:ext cx="2069857" cy="752920"/>
            </a:xfrm>
            <a:prstGeom prst="rect">
              <a:avLst/>
            </a:prstGeom>
          </p:spPr>
        </p:pic>
      </p:grpSp>
      <p:sp>
        <p:nvSpPr>
          <p:cNvPr id="7" name="Google Shape;152;p10">
            <a:extLst>
              <a:ext uri="{FF2B5EF4-FFF2-40B4-BE49-F238E27FC236}">
                <a16:creationId xmlns:a16="http://schemas.microsoft.com/office/drawing/2014/main" id="{DAD0F9E8-D9B3-A23B-184C-519AD5904E71}"/>
              </a:ext>
            </a:extLst>
          </p:cNvPr>
          <p:cNvSpPr txBox="1">
            <a:spLocks/>
          </p:cNvSpPr>
          <p:nvPr/>
        </p:nvSpPr>
        <p:spPr>
          <a:xfrm>
            <a:off x="3951967" y="193077"/>
            <a:ext cx="3479800" cy="500107"/>
          </a:xfrm>
          <a:prstGeom prst="rect">
            <a:avLst/>
          </a:prstGeom>
          <a:solidFill>
            <a:srgbClr val="E67622"/>
          </a:solidFill>
          <a:ln w="9525" cap="flat" cmpd="sng">
            <a:solidFill>
              <a:schemeClr val="tx1">
                <a:lumMod val="95000"/>
                <a:lumOff val="5000"/>
              </a:schemeClr>
            </a:solidFill>
            <a:prstDash val="solid"/>
            <a:round/>
            <a:headEnd type="none" w="sm" len="sm"/>
            <a:tailEnd type="none" w="sm" len="sm"/>
          </a:ln>
        </p:spPr>
        <p:txBody>
          <a:bodyPr spcFirstLastPara="1" wrap="square" lIns="68575" tIns="34275" rIns="68575" bIns="34275"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b="1" dirty="0">
                <a:latin typeface="Cambria"/>
                <a:ea typeface="Cambria"/>
                <a:cs typeface="Cambria"/>
                <a:sym typeface="Cambria"/>
              </a:rPr>
              <a:t>Rankings &amp; Awards</a:t>
            </a:r>
          </a:p>
        </p:txBody>
      </p:sp>
    </p:spTree>
    <p:extLst>
      <p:ext uri="{BB962C8B-B14F-4D97-AF65-F5344CB8AC3E}">
        <p14:creationId xmlns:p14="http://schemas.microsoft.com/office/powerpoint/2010/main" val="3146843509"/>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23B308A-012D-4ACB-B4D0-DE949E6EABAE}" vid="{55D0ECB7-DA8D-4FC6-B385-552107FD1D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6">
    <a:dk1>
      <a:srgbClr val="3A3F50"/>
    </a:dk1>
    <a:lt1>
      <a:srgbClr val="FFFFFF"/>
    </a:lt1>
    <a:dk2>
      <a:srgbClr val="757B89"/>
    </a:dk2>
    <a:lt2>
      <a:srgbClr val="E9EAF2"/>
    </a:lt2>
    <a:accent1>
      <a:srgbClr val="00B5DD"/>
    </a:accent1>
    <a:accent2>
      <a:srgbClr val="007BB9"/>
    </a:accent2>
    <a:accent3>
      <a:srgbClr val="8C50FF"/>
    </a:accent3>
    <a:accent4>
      <a:srgbClr val="FF4D4D"/>
    </a:accent4>
    <a:accent5>
      <a:srgbClr val="F9CB07"/>
    </a:accent5>
    <a:accent6>
      <a:srgbClr val="A6CE28"/>
    </a:accent6>
    <a:hlink>
      <a:srgbClr val="FFFFFF"/>
    </a:hlink>
    <a:folHlink>
      <a:srgbClr val="7D85A1"/>
    </a:folHlink>
  </a:clrScheme>
</a:themeOverride>
</file>

<file path=docProps/app.xml><?xml version="1.0" encoding="utf-8"?>
<Properties xmlns="http://schemas.openxmlformats.org/officeDocument/2006/extended-properties" xmlns:vt="http://schemas.openxmlformats.org/officeDocument/2006/docPropsVTypes">
  <Template>Theme1</Template>
  <TotalTime>944</TotalTime>
  <Words>1094</Words>
  <Application>Microsoft Office PowerPoint</Application>
  <PresentationFormat>Widescreen</PresentationFormat>
  <Paragraphs>252</Paragraphs>
  <Slides>56</Slides>
  <Notes>37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Barlow Light</vt:lpstr>
      <vt:lpstr>Calibri</vt:lpstr>
      <vt:lpstr>Calibri Light</vt:lpstr>
      <vt:lpstr>Cambria</vt:lpstr>
      <vt:lpstr>Montserrat</vt:lpstr>
      <vt:lpstr>Open Sans</vt:lpstr>
      <vt:lpstr>Wingdings</vt:lpstr>
      <vt:lpstr>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National &amp; International Memberships</vt:lpstr>
      <vt:lpstr> Professional Memberships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Unimall: Your ALL - NEED store</vt:lpstr>
      <vt:lpstr>BALDEV  RAJ  MITTAL  UNIPOLIS,</vt:lpstr>
      <vt:lpstr>Shanti Devi Mittal Auditorium</vt:lpstr>
      <vt:lpstr>PowerPoint Presentation</vt:lpstr>
      <vt:lpstr>PowerPoint Presentation</vt:lpstr>
      <vt:lpstr>PowerPoint Presentation</vt:lpstr>
      <vt:lpstr>PowerPoint Presentation</vt:lpstr>
      <vt:lpstr>PowerPoint Presentation</vt:lpstr>
      <vt:lpstr>PowerPoint Presentation</vt:lpstr>
      <vt:lpstr>Student Placements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Rankings &amp; Awards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rohit.8091741@gmail.com</dc:creator>
  <cp:lastModifiedBy>annavinocha@gmail.com</cp:lastModifiedBy>
  <cp:revision>31</cp:revision>
  <dcterms:created xsi:type="dcterms:W3CDTF">2023-09-26T05:52:34Z</dcterms:created>
  <dcterms:modified xsi:type="dcterms:W3CDTF">2024-04-09T11:21:59Z</dcterms:modified>
</cp:coreProperties>
</file>